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9"/>
  </p:notesMasterIdLst>
  <p:sldIdLst>
    <p:sldId id="256" r:id="rId2"/>
    <p:sldId id="268" r:id="rId3"/>
    <p:sldId id="266" r:id="rId4"/>
    <p:sldId id="263" r:id="rId5"/>
    <p:sldId id="267" r:id="rId6"/>
    <p:sldId id="269" r:id="rId7"/>
    <p:sldId id="265" r:id="rId8"/>
  </p:sldIdLst>
  <p:sldSz cx="9906000" cy="6858000" type="A4"/>
  <p:notesSz cx="7010400" cy="9296400"/>
  <p:defaultTextStyle>
    <a:defPPr>
      <a:defRPr lang="es-A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597"/>
    <a:srgbClr val="FFFFFF"/>
    <a:srgbClr val="122E66"/>
    <a:srgbClr val="3070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43"/>
  </p:normalViewPr>
  <p:slideViewPr>
    <p:cSldViewPr snapToGrid="0" snapToObjects="1">
      <p:cViewPr varScale="1">
        <p:scale>
          <a:sx n="113" d="100"/>
          <a:sy n="113" d="100"/>
        </p:scale>
        <p:origin x="96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10.88.10.18\Anses\CPBS\Charly\Escritorio\CHARLY\ARGENTA\Beneficios%202018\Informe%20Gestion\Tablero%20de%20operaciones%20v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10.88.10.18\Anses\CPBS\Charly\Escritorio\CHARLY\ARGENTA\Beneficios%202018\Informe%20Gestion\Tablero%20de%20operaciones%20v7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2754002624671918"/>
          <c:y val="0.21200403473501986"/>
          <c:w val="0.40880905511811028"/>
          <c:h val="0.6523548751884739"/>
        </c:manualLayout>
      </c:layout>
      <c:doughnutChart>
        <c:varyColors val="1"/>
        <c:ser>
          <c:idx val="0"/>
          <c:order val="0"/>
          <c:tx>
            <c:strRef>
              <c:f>'[Tablero de operaciones v4.xlsx]Comercios'!$C$45</c:f>
              <c:strCache>
                <c:ptCount val="1"/>
                <c:pt idx="0">
                  <c:v>Sucursales</c:v>
                </c:pt>
              </c:strCache>
            </c:strRef>
          </c:tx>
          <c:dPt>
            <c:idx val="0"/>
            <c:bubble3D val="0"/>
            <c:spPr>
              <a:solidFill>
                <a:schemeClr val="accent1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B39-49A4-A71D-C6CF74614BD1}"/>
              </c:ext>
            </c:extLst>
          </c:dPt>
          <c:dPt>
            <c:idx val="1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B39-49A4-A71D-C6CF74614BD1}"/>
              </c:ext>
            </c:extLst>
          </c:dPt>
          <c:dPt>
            <c:idx val="2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B39-49A4-A71D-C6CF74614BD1}"/>
              </c:ext>
            </c:extLst>
          </c:dPt>
          <c:dPt>
            <c:idx val="3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8B39-49A4-A71D-C6CF74614BD1}"/>
              </c:ext>
            </c:extLst>
          </c:dPt>
          <c:dPt>
            <c:idx val="4"/>
            <c:bubble3D val="0"/>
            <c:spPr>
              <a:solidFill>
                <a:schemeClr val="tx2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8B39-49A4-A71D-C6CF74614BD1}"/>
              </c:ext>
            </c:extLst>
          </c:dPt>
          <c:dLbls>
            <c:dLbl>
              <c:idx val="0"/>
              <c:layout>
                <c:manualLayout>
                  <c:x val="9.4444444444444345E-2"/>
                  <c:y val="-0.11111111111111116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8B39-49A4-A71D-C6CF74614BD1}"/>
                </c:ext>
              </c:extLst>
            </c:dLbl>
            <c:dLbl>
              <c:idx val="1"/>
              <c:layout>
                <c:manualLayout>
                  <c:x val="3.9045986860896782E-2"/>
                  <c:y val="0.10973240413913778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8B39-49A4-A71D-C6CF74614BD1}"/>
                </c:ext>
              </c:extLst>
            </c:dLbl>
            <c:dLbl>
              <c:idx val="2"/>
              <c:layout>
                <c:manualLayout>
                  <c:x val="-0.10277777777777777"/>
                  <c:y val="0.1054964539007092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8B39-49A4-A71D-C6CF74614BD1}"/>
                </c:ext>
              </c:extLst>
            </c:dLbl>
            <c:dLbl>
              <c:idx val="3"/>
              <c:layout>
                <c:manualLayout>
                  <c:x val="-0.11111111111111113"/>
                  <c:y val="4.6296296296296294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8B39-49A4-A71D-C6CF74614BD1}"/>
                </c:ext>
              </c:extLst>
            </c:dLbl>
            <c:dLbl>
              <c:idx val="4"/>
              <c:layout>
                <c:manualLayout>
                  <c:x val="-9.7222222222222224E-2"/>
                  <c:y val="6.185988719495169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8B39-49A4-A71D-C6CF74614BD1}"/>
                </c:ext>
              </c:extLst>
            </c:dLbl>
            <c:dLbl>
              <c:idx val="5"/>
              <c:layout>
                <c:manualLayout>
                  <c:x val="-9.4444444444444442E-2"/>
                  <c:y val="-4.6296296296296335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B39-49A4-A71D-C6CF74614BD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AR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'[Tablero de operaciones v4.xlsx]Comercios'!$B$46:$B$50</c:f>
              <c:strCache>
                <c:ptCount val="5"/>
                <c:pt idx="0">
                  <c:v>Supermercado</c:v>
                </c:pt>
                <c:pt idx="1">
                  <c:v>Transporte</c:v>
                </c:pt>
                <c:pt idx="2">
                  <c:v>Indumentaria</c:v>
                </c:pt>
                <c:pt idx="3">
                  <c:v>Art. del Hogar</c:v>
                </c:pt>
                <c:pt idx="4">
                  <c:v>Otros</c:v>
                </c:pt>
              </c:strCache>
            </c:strRef>
          </c:cat>
          <c:val>
            <c:numRef>
              <c:f>'[Tablero de operaciones v4.xlsx]Comercios'!$C$46:$C$50</c:f>
              <c:numCache>
                <c:formatCode>_ * #,##0_ ;_ * \-#,##0_ ;_ * "-"??_ ;_ @_ </c:formatCode>
                <c:ptCount val="5"/>
                <c:pt idx="0">
                  <c:v>2231</c:v>
                </c:pt>
                <c:pt idx="1">
                  <c:v>618</c:v>
                </c:pt>
                <c:pt idx="2">
                  <c:v>535</c:v>
                </c:pt>
                <c:pt idx="3">
                  <c:v>490</c:v>
                </c:pt>
                <c:pt idx="4">
                  <c:v>1439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8B39-49A4-A71D-C6CF74614B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2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s-A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1731491800183914E-2"/>
          <c:y val="6.5941312232113414E-2"/>
          <c:w val="0.87727050360004299"/>
          <c:h val="0.72770262025852106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Grafico!$D$3</c:f>
              <c:strCache>
                <c:ptCount val="1"/>
                <c:pt idx="0">
                  <c:v>Montos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Grafico!$B$13:$B$27</c:f>
              <c:numCache>
                <c:formatCode>mmm\-yy</c:formatCode>
                <c:ptCount val="15"/>
                <c:pt idx="0">
                  <c:v>43831</c:v>
                </c:pt>
                <c:pt idx="1">
                  <c:v>43862</c:v>
                </c:pt>
                <c:pt idx="2">
                  <c:v>43891</c:v>
                </c:pt>
                <c:pt idx="3">
                  <c:v>43922</c:v>
                </c:pt>
                <c:pt idx="4">
                  <c:v>43952</c:v>
                </c:pt>
                <c:pt idx="5">
                  <c:v>43983</c:v>
                </c:pt>
                <c:pt idx="6">
                  <c:v>44013</c:v>
                </c:pt>
                <c:pt idx="7">
                  <c:v>44044</c:v>
                </c:pt>
                <c:pt idx="8">
                  <c:v>44075</c:v>
                </c:pt>
                <c:pt idx="9">
                  <c:v>44105</c:v>
                </c:pt>
                <c:pt idx="10">
                  <c:v>44136</c:v>
                </c:pt>
                <c:pt idx="11">
                  <c:v>44166</c:v>
                </c:pt>
                <c:pt idx="12">
                  <c:v>44197</c:v>
                </c:pt>
                <c:pt idx="13">
                  <c:v>44228</c:v>
                </c:pt>
                <c:pt idx="14">
                  <c:v>44256</c:v>
                </c:pt>
              </c:numCache>
            </c:numRef>
          </c:cat>
          <c:val>
            <c:numRef>
              <c:f>Grafico!$D$13:$D$27</c:f>
              <c:numCache>
                <c:formatCode>_ * #,##0_ ;_ * \-#,##0_ ;_ * "-"??_ ;_ @_ </c:formatCode>
                <c:ptCount val="15"/>
                <c:pt idx="0">
                  <c:v>1307.5373526581081</c:v>
                </c:pt>
                <c:pt idx="1">
                  <c:v>1243.1415693009956</c:v>
                </c:pt>
                <c:pt idx="2">
                  <c:v>1531.0013249049557</c:v>
                </c:pt>
                <c:pt idx="3">
                  <c:v>3177.113837401098</c:v>
                </c:pt>
                <c:pt idx="4">
                  <c:v>3435.8467823939236</c:v>
                </c:pt>
                <c:pt idx="5">
                  <c:v>3693.5140764588095</c:v>
                </c:pt>
                <c:pt idx="6">
                  <c:v>3849.7820835608763</c:v>
                </c:pt>
                <c:pt idx="7">
                  <c:v>2488.838070390535</c:v>
                </c:pt>
                <c:pt idx="8">
                  <c:v>2106.8673584680828</c:v>
                </c:pt>
                <c:pt idx="9">
                  <c:v>1672.7898260779434</c:v>
                </c:pt>
                <c:pt idx="10">
                  <c:v>1789.3597676281272</c:v>
                </c:pt>
                <c:pt idx="11">
                  <c:v>2356.5673679986144</c:v>
                </c:pt>
                <c:pt idx="12">
                  <c:v>1800.3111009469255</c:v>
                </c:pt>
                <c:pt idx="13">
                  <c:v>1813.3362184024013</c:v>
                </c:pt>
                <c:pt idx="14">
                  <c:v>2358.4545073461959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0AF-4348-9B61-0EC8816FFC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axId val="425242968"/>
        <c:axId val="425244608"/>
      </c:barChart>
      <c:lineChart>
        <c:grouping val="standard"/>
        <c:varyColors val="0"/>
        <c:ser>
          <c:idx val="0"/>
          <c:order val="0"/>
          <c:tx>
            <c:strRef>
              <c:f>Grafico!$C$3</c:f>
              <c:strCache>
                <c:ptCount val="1"/>
                <c:pt idx="0">
                  <c:v>Operaciones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Grafico!$B$13:$B$27</c:f>
              <c:numCache>
                <c:formatCode>mmm\-yy</c:formatCode>
                <c:ptCount val="15"/>
                <c:pt idx="0">
                  <c:v>43831</c:v>
                </c:pt>
                <c:pt idx="1">
                  <c:v>43862</c:v>
                </c:pt>
                <c:pt idx="2">
                  <c:v>43891</c:v>
                </c:pt>
                <c:pt idx="3">
                  <c:v>43922</c:v>
                </c:pt>
                <c:pt idx="4">
                  <c:v>43952</c:v>
                </c:pt>
                <c:pt idx="5">
                  <c:v>43983</c:v>
                </c:pt>
                <c:pt idx="6">
                  <c:v>44013</c:v>
                </c:pt>
                <c:pt idx="7">
                  <c:v>44044</c:v>
                </c:pt>
                <c:pt idx="8">
                  <c:v>44075</c:v>
                </c:pt>
                <c:pt idx="9">
                  <c:v>44105</c:v>
                </c:pt>
                <c:pt idx="10">
                  <c:v>44136</c:v>
                </c:pt>
                <c:pt idx="11">
                  <c:v>44166</c:v>
                </c:pt>
                <c:pt idx="12">
                  <c:v>44197</c:v>
                </c:pt>
                <c:pt idx="13">
                  <c:v>44228</c:v>
                </c:pt>
                <c:pt idx="14">
                  <c:v>44256</c:v>
                </c:pt>
              </c:numCache>
            </c:numRef>
          </c:cat>
          <c:val>
            <c:numRef>
              <c:f>Grafico!$C$13:$C$27</c:f>
              <c:numCache>
                <c:formatCode>_ * #,##0_ ;_ * \-#,##0_ ;_ * "-"??_ ;_ @_ </c:formatCode>
                <c:ptCount val="15"/>
                <c:pt idx="0">
                  <c:v>1567537</c:v>
                </c:pt>
                <c:pt idx="1">
                  <c:v>1389640</c:v>
                </c:pt>
                <c:pt idx="2">
                  <c:v>1361429</c:v>
                </c:pt>
                <c:pt idx="3">
                  <c:v>1929748</c:v>
                </c:pt>
                <c:pt idx="4">
                  <c:v>2215098</c:v>
                </c:pt>
                <c:pt idx="5">
                  <c:v>2435098</c:v>
                </c:pt>
                <c:pt idx="6">
                  <c:v>2524319</c:v>
                </c:pt>
                <c:pt idx="7">
                  <c:v>1715468</c:v>
                </c:pt>
                <c:pt idx="8">
                  <c:v>1467397</c:v>
                </c:pt>
                <c:pt idx="9">
                  <c:v>1254027</c:v>
                </c:pt>
                <c:pt idx="10">
                  <c:v>1331514</c:v>
                </c:pt>
                <c:pt idx="11">
                  <c:v>1609799</c:v>
                </c:pt>
                <c:pt idx="12">
                  <c:v>1369252</c:v>
                </c:pt>
                <c:pt idx="13">
                  <c:v>1374608</c:v>
                </c:pt>
                <c:pt idx="14">
                  <c:v>1669915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0AF-4348-9B61-0EC8816FFC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72447448"/>
        <c:axId val="872449088"/>
      </c:lineChart>
      <c:dateAx>
        <c:axId val="872447448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700000" spcFirstLastPara="1" vertOverflow="ellipsis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AR"/>
          </a:p>
        </c:txPr>
        <c:crossAx val="872449088"/>
        <c:crosses val="autoZero"/>
        <c:auto val="1"/>
        <c:lblOffset val="100"/>
        <c:baseTimeUnit val="months"/>
      </c:dateAx>
      <c:valAx>
        <c:axId val="8724490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 * #,##0_ ;_ * \-#,##0_ ;_ * &quot;-&quot;??_ ;_ @_ 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AR"/>
          </a:p>
        </c:txPr>
        <c:crossAx val="872447448"/>
        <c:crosses val="autoZero"/>
        <c:crossBetween val="between"/>
      </c:valAx>
      <c:valAx>
        <c:axId val="425244608"/>
        <c:scaling>
          <c:orientation val="minMax"/>
        </c:scaling>
        <c:delete val="0"/>
        <c:axPos val="r"/>
        <c:numFmt formatCode="_ * #,##0_ ;_ * \-#,##0_ ;_ * &quot;-&quot;??_ ;_ @_ 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AR"/>
          </a:p>
        </c:txPr>
        <c:crossAx val="425242968"/>
        <c:crosses val="max"/>
        <c:crossBetween val="between"/>
      </c:valAx>
      <c:dateAx>
        <c:axId val="425242968"/>
        <c:scaling>
          <c:orientation val="minMax"/>
        </c:scaling>
        <c:delete val="1"/>
        <c:axPos val="b"/>
        <c:numFmt formatCode="mmm\-yy" sourceLinked="1"/>
        <c:majorTickMark val="out"/>
        <c:minorTickMark val="none"/>
        <c:tickLblPos val="nextTo"/>
        <c:crossAx val="425244608"/>
        <c:crosses val="autoZero"/>
        <c:auto val="1"/>
        <c:lblOffset val="100"/>
        <c:baseTimeUnit val="months"/>
      </c:date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8057114357351233E-2"/>
          <c:y val="9.3950327943482473E-2"/>
          <c:w val="0.24732499868664337"/>
          <c:h val="9.300845193455907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A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b="1"/>
      </a:pPr>
      <a:endParaRPr lang="es-A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77EF02E-B739-4CC7-B8A3-23C5838DB7F0}" type="datetimeFigureOut">
              <a:rPr lang="es-AR"/>
              <a:pPr>
                <a:defRPr/>
              </a:pPr>
              <a:t>12/4/2021</a:t>
            </a:fld>
            <a:endParaRPr lang="es-AR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239838" y="1162050"/>
            <a:ext cx="453072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s-AR" noProof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 noProof="0"/>
              <a:t>Editar los estilos de texto del patrón
Segundo nivel
Tercer nivel
Cuarto nivel
Quinto nivel</a:t>
            </a:r>
            <a:endParaRPr lang="es-AR" noProof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D86D06ED-2991-4D56-87B5-8BBB2AB6D5AE}" type="slidenum">
              <a:rPr lang="es-AR" altLang="es-AR"/>
              <a:pPr/>
              <a:t>‹Nº›</a:t>
            </a:fld>
            <a:endParaRPr lang="es-AR" altLang="es-AR"/>
          </a:p>
        </p:txBody>
      </p:sp>
    </p:spTree>
    <p:extLst>
      <p:ext uri="{BB962C8B-B14F-4D97-AF65-F5344CB8AC3E}">
        <p14:creationId xmlns:p14="http://schemas.microsoft.com/office/powerpoint/2010/main" val="34049374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Marcador de imagen d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Marcador de nota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AR" altLang="es-AR" smtClean="0"/>
          </a:p>
        </p:txBody>
      </p:sp>
      <p:sp>
        <p:nvSpPr>
          <p:cNvPr id="4100" name="Marcador de número de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7066" indent="-29117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64717" indent="-23294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30604" indent="-23294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96491" indent="-23294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113A6B5-E254-4C19-9010-7D81AB2789FA}" type="slidenum">
              <a:rPr lang="es-AR" altLang="es-AR"/>
              <a:pPr>
                <a:spcBef>
                  <a:spcPct val="0"/>
                </a:spcBef>
              </a:pPr>
              <a:t>1</a:t>
            </a:fld>
            <a:endParaRPr lang="es-AR" altLang="es-AR"/>
          </a:p>
        </p:txBody>
      </p:sp>
    </p:spTree>
    <p:extLst>
      <p:ext uri="{BB962C8B-B14F-4D97-AF65-F5344CB8AC3E}">
        <p14:creationId xmlns:p14="http://schemas.microsoft.com/office/powerpoint/2010/main" val="12117232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Marcador de imagen d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Marcador de nota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AR" altLang="es-AR" smtClean="0"/>
          </a:p>
        </p:txBody>
      </p:sp>
      <p:sp>
        <p:nvSpPr>
          <p:cNvPr id="8196" name="Marcador de número de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7066" indent="-29117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64717" indent="-23294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30604" indent="-23294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96491" indent="-23294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3A52E4F-F703-4617-9CB8-5D261F17C0CD}" type="slidenum">
              <a:rPr lang="es-AR" altLang="es-AR"/>
              <a:pPr>
                <a:spcBef>
                  <a:spcPct val="0"/>
                </a:spcBef>
              </a:pPr>
              <a:t>2</a:t>
            </a:fld>
            <a:endParaRPr lang="es-AR" altLang="es-AR"/>
          </a:p>
        </p:txBody>
      </p:sp>
    </p:spTree>
    <p:extLst>
      <p:ext uri="{BB962C8B-B14F-4D97-AF65-F5344CB8AC3E}">
        <p14:creationId xmlns:p14="http://schemas.microsoft.com/office/powerpoint/2010/main" val="1066496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Marcador de imagen d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Marcador de nota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AR" altLang="es-AR" smtClean="0"/>
          </a:p>
        </p:txBody>
      </p:sp>
      <p:sp>
        <p:nvSpPr>
          <p:cNvPr id="8196" name="Marcador de número de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7066" indent="-29117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64717" indent="-23294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30604" indent="-23294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96491" indent="-23294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3A52E4F-F703-4617-9CB8-5D261F17C0CD}" type="slidenum">
              <a:rPr lang="es-AR" altLang="es-AR"/>
              <a:pPr>
                <a:spcBef>
                  <a:spcPct val="0"/>
                </a:spcBef>
              </a:pPr>
              <a:t>3</a:t>
            </a:fld>
            <a:endParaRPr lang="es-AR" altLang="es-AR"/>
          </a:p>
        </p:txBody>
      </p:sp>
    </p:spTree>
    <p:extLst>
      <p:ext uri="{BB962C8B-B14F-4D97-AF65-F5344CB8AC3E}">
        <p14:creationId xmlns:p14="http://schemas.microsoft.com/office/powerpoint/2010/main" val="16115509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Marcador de imagen d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Marcador de nota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AR" altLang="es-AR" smtClean="0"/>
          </a:p>
        </p:txBody>
      </p:sp>
      <p:sp>
        <p:nvSpPr>
          <p:cNvPr id="8196" name="Marcador de número de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7066" indent="-29117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64717" indent="-23294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30604" indent="-23294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96491" indent="-23294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3A52E4F-F703-4617-9CB8-5D261F17C0CD}" type="slidenum">
              <a:rPr lang="es-AR" altLang="es-AR"/>
              <a:pPr>
                <a:spcBef>
                  <a:spcPct val="0"/>
                </a:spcBef>
              </a:pPr>
              <a:t>4</a:t>
            </a:fld>
            <a:endParaRPr lang="es-AR" altLang="es-AR"/>
          </a:p>
        </p:txBody>
      </p:sp>
    </p:spTree>
    <p:extLst>
      <p:ext uri="{BB962C8B-B14F-4D97-AF65-F5344CB8AC3E}">
        <p14:creationId xmlns:p14="http://schemas.microsoft.com/office/powerpoint/2010/main" val="42374815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Marcador de imagen d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Marcador de nota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AR" altLang="es-AR" smtClean="0"/>
          </a:p>
        </p:txBody>
      </p:sp>
      <p:sp>
        <p:nvSpPr>
          <p:cNvPr id="8196" name="Marcador de número de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7066" indent="-29117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64717" indent="-23294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30604" indent="-23294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96491" indent="-23294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3A52E4F-F703-4617-9CB8-5D261F17C0CD}" type="slidenum">
              <a:rPr lang="es-AR" altLang="es-AR"/>
              <a:pPr>
                <a:spcBef>
                  <a:spcPct val="0"/>
                </a:spcBef>
              </a:pPr>
              <a:t>5</a:t>
            </a:fld>
            <a:endParaRPr lang="es-AR" altLang="es-AR"/>
          </a:p>
        </p:txBody>
      </p:sp>
    </p:spTree>
    <p:extLst>
      <p:ext uri="{BB962C8B-B14F-4D97-AF65-F5344CB8AC3E}">
        <p14:creationId xmlns:p14="http://schemas.microsoft.com/office/powerpoint/2010/main" val="10469834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Marcador de imagen d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Marcador de nota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AR" altLang="es-AR" smtClean="0"/>
          </a:p>
        </p:txBody>
      </p:sp>
      <p:sp>
        <p:nvSpPr>
          <p:cNvPr id="8196" name="Marcador de número de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7066" indent="-29117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64717" indent="-23294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30604" indent="-23294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96491" indent="-23294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3A52E4F-F703-4617-9CB8-5D261F17C0CD}" type="slidenum">
              <a:rPr lang="es-AR" altLang="es-AR"/>
              <a:pPr>
                <a:spcBef>
                  <a:spcPct val="0"/>
                </a:spcBef>
              </a:pPr>
              <a:t>6</a:t>
            </a:fld>
            <a:endParaRPr lang="es-AR" altLang="es-AR"/>
          </a:p>
        </p:txBody>
      </p:sp>
    </p:spTree>
    <p:extLst>
      <p:ext uri="{BB962C8B-B14F-4D97-AF65-F5344CB8AC3E}">
        <p14:creationId xmlns:p14="http://schemas.microsoft.com/office/powerpoint/2010/main" val="24757523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Marcador de imagen d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Marcador de nota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AR" altLang="es-AR" smtClean="0"/>
          </a:p>
        </p:txBody>
      </p:sp>
      <p:sp>
        <p:nvSpPr>
          <p:cNvPr id="8196" name="Marcador de número de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7066" indent="-29117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64717" indent="-23294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30604" indent="-23294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96491" indent="-23294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3A52E4F-F703-4617-9CB8-5D261F17C0CD}" type="slidenum">
              <a:rPr lang="es-AR" altLang="es-AR"/>
              <a:pPr>
                <a:spcBef>
                  <a:spcPct val="0"/>
                </a:spcBef>
              </a:pPr>
              <a:t>7</a:t>
            </a:fld>
            <a:endParaRPr lang="es-AR" altLang="es-AR"/>
          </a:p>
        </p:txBody>
      </p:sp>
    </p:spTree>
    <p:extLst>
      <p:ext uri="{BB962C8B-B14F-4D97-AF65-F5344CB8AC3E}">
        <p14:creationId xmlns:p14="http://schemas.microsoft.com/office/powerpoint/2010/main" val="29969592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B2EC01-60C3-4FFA-85A2-5FEDED940D83}" type="datetimeFigureOut">
              <a:rPr lang="es-AR"/>
              <a:pPr>
                <a:defRPr/>
              </a:pPr>
              <a:t>12/4/2021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2DB18D-CB7C-4EAB-A795-15CC7F500A16}" type="slidenum">
              <a:rPr lang="es-AR" altLang="es-AR"/>
              <a:pPr/>
              <a:t>‹Nº›</a:t>
            </a:fld>
            <a:endParaRPr lang="es-AR" altLang="es-AR"/>
          </a:p>
        </p:txBody>
      </p:sp>
    </p:spTree>
    <p:extLst>
      <p:ext uri="{BB962C8B-B14F-4D97-AF65-F5344CB8AC3E}">
        <p14:creationId xmlns:p14="http://schemas.microsoft.com/office/powerpoint/2010/main" val="66356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83AF57-89BB-47AD-9AB2-6AE7B859FDD6}" type="datetimeFigureOut">
              <a:rPr lang="es-AR"/>
              <a:pPr>
                <a:defRPr/>
              </a:pPr>
              <a:t>12/4/2021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A785C3-EC8A-4947-AF6E-0BB7823B6103}" type="slidenum">
              <a:rPr lang="es-AR" altLang="es-AR"/>
              <a:pPr/>
              <a:t>‹Nº›</a:t>
            </a:fld>
            <a:endParaRPr lang="es-AR" altLang="es-AR"/>
          </a:p>
        </p:txBody>
      </p:sp>
    </p:spTree>
    <p:extLst>
      <p:ext uri="{BB962C8B-B14F-4D97-AF65-F5344CB8AC3E}">
        <p14:creationId xmlns:p14="http://schemas.microsoft.com/office/powerpoint/2010/main" val="126677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8F186E-D379-4CD4-8F0F-4ADD623140C0}" type="datetimeFigureOut">
              <a:rPr lang="es-AR"/>
              <a:pPr>
                <a:defRPr/>
              </a:pPr>
              <a:t>12/4/2021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40C2C8-06DF-46A8-BD0B-02466ABD9621}" type="slidenum">
              <a:rPr lang="es-AR" altLang="es-AR"/>
              <a:pPr/>
              <a:t>‹Nº›</a:t>
            </a:fld>
            <a:endParaRPr lang="es-AR" altLang="es-AR"/>
          </a:p>
        </p:txBody>
      </p:sp>
    </p:spTree>
    <p:extLst>
      <p:ext uri="{BB962C8B-B14F-4D97-AF65-F5344CB8AC3E}">
        <p14:creationId xmlns:p14="http://schemas.microsoft.com/office/powerpoint/2010/main" val="3253085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A9C82E-2125-4C53-9119-C7645F246D9A}" type="datetimeFigureOut">
              <a:rPr lang="es-AR"/>
              <a:pPr>
                <a:defRPr/>
              </a:pPr>
              <a:t>12/4/2021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57AB7B-CFDF-4EA6-B903-EA657D131A62}" type="slidenum">
              <a:rPr lang="es-AR" altLang="es-AR"/>
              <a:pPr/>
              <a:t>‹Nº›</a:t>
            </a:fld>
            <a:endParaRPr lang="es-AR" altLang="es-AR"/>
          </a:p>
        </p:txBody>
      </p:sp>
    </p:spTree>
    <p:extLst>
      <p:ext uri="{BB962C8B-B14F-4D97-AF65-F5344CB8AC3E}">
        <p14:creationId xmlns:p14="http://schemas.microsoft.com/office/powerpoint/2010/main" val="2200349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F4816F-8A7B-484C-90CC-A8739CD0857F}" type="datetimeFigureOut">
              <a:rPr lang="es-AR"/>
              <a:pPr>
                <a:defRPr/>
              </a:pPr>
              <a:t>12/4/2021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EE2EEA-5E26-42EE-AB79-0112AD7E3432}" type="slidenum">
              <a:rPr lang="es-AR" altLang="es-AR"/>
              <a:pPr/>
              <a:t>‹Nº›</a:t>
            </a:fld>
            <a:endParaRPr lang="es-AR" altLang="es-AR"/>
          </a:p>
        </p:txBody>
      </p:sp>
    </p:spTree>
    <p:extLst>
      <p:ext uri="{BB962C8B-B14F-4D97-AF65-F5344CB8AC3E}">
        <p14:creationId xmlns:p14="http://schemas.microsoft.com/office/powerpoint/2010/main" val="3498688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0157ED-38C3-457B-9498-A67E8DF01D2B}" type="datetimeFigureOut">
              <a:rPr lang="es-AR"/>
              <a:pPr>
                <a:defRPr/>
              </a:pPr>
              <a:t>12/4/2021</a:t>
            </a:fld>
            <a:endParaRPr lang="es-A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15E149-BEC3-4516-BCB7-2FE7884F0BF5}" type="slidenum">
              <a:rPr lang="es-AR" altLang="es-AR"/>
              <a:pPr/>
              <a:t>‹Nº›</a:t>
            </a:fld>
            <a:endParaRPr lang="es-AR" altLang="es-AR"/>
          </a:p>
        </p:txBody>
      </p:sp>
    </p:spTree>
    <p:extLst>
      <p:ext uri="{BB962C8B-B14F-4D97-AF65-F5344CB8AC3E}">
        <p14:creationId xmlns:p14="http://schemas.microsoft.com/office/powerpoint/2010/main" val="4056671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48CB5-9437-4A56-9E13-FB65705DF01B}" type="datetimeFigureOut">
              <a:rPr lang="es-AR"/>
              <a:pPr>
                <a:defRPr/>
              </a:pPr>
              <a:t>12/4/2021</a:t>
            </a:fld>
            <a:endParaRPr lang="es-A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39AE10-BDC1-4B58-94B7-B14042775D09}" type="slidenum">
              <a:rPr lang="es-AR" altLang="es-AR"/>
              <a:pPr/>
              <a:t>‹Nº›</a:t>
            </a:fld>
            <a:endParaRPr lang="es-AR" altLang="es-AR"/>
          </a:p>
        </p:txBody>
      </p:sp>
    </p:spTree>
    <p:extLst>
      <p:ext uri="{BB962C8B-B14F-4D97-AF65-F5344CB8AC3E}">
        <p14:creationId xmlns:p14="http://schemas.microsoft.com/office/powerpoint/2010/main" val="3620113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F7004B-FF17-4F77-B0CB-16B0EFBE91E7}" type="datetimeFigureOut">
              <a:rPr lang="es-AR"/>
              <a:pPr>
                <a:defRPr/>
              </a:pPr>
              <a:t>12/4/2021</a:t>
            </a:fld>
            <a:endParaRPr lang="es-A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3744B2-EE76-4442-BE75-31CF01F113AE}" type="slidenum">
              <a:rPr lang="es-AR" altLang="es-AR"/>
              <a:pPr/>
              <a:t>‹Nº›</a:t>
            </a:fld>
            <a:endParaRPr lang="es-AR" altLang="es-AR"/>
          </a:p>
        </p:txBody>
      </p:sp>
    </p:spTree>
    <p:extLst>
      <p:ext uri="{BB962C8B-B14F-4D97-AF65-F5344CB8AC3E}">
        <p14:creationId xmlns:p14="http://schemas.microsoft.com/office/powerpoint/2010/main" val="807141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C039EC-2FF5-4D64-9714-E1757FDCC0F4}" type="datetimeFigureOut">
              <a:rPr lang="es-AR"/>
              <a:pPr>
                <a:defRPr/>
              </a:pPr>
              <a:t>12/4/2021</a:t>
            </a:fld>
            <a:endParaRPr lang="es-AR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9E2255-E978-402E-9073-A516055CFE61}" type="slidenum">
              <a:rPr lang="es-AR" altLang="es-AR"/>
              <a:pPr/>
              <a:t>‹Nº›</a:t>
            </a:fld>
            <a:endParaRPr lang="es-AR" altLang="es-AR"/>
          </a:p>
        </p:txBody>
      </p:sp>
    </p:spTree>
    <p:extLst>
      <p:ext uri="{BB962C8B-B14F-4D97-AF65-F5344CB8AC3E}">
        <p14:creationId xmlns:p14="http://schemas.microsoft.com/office/powerpoint/2010/main" val="1091551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6485C2-409A-4C0E-8158-DD7135D11E94}" type="datetimeFigureOut">
              <a:rPr lang="es-AR"/>
              <a:pPr>
                <a:defRPr/>
              </a:pPr>
              <a:t>12/4/2021</a:t>
            </a:fld>
            <a:endParaRPr lang="es-A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8D2B76-8BF4-46D1-87D4-98A94A3CB5EF}" type="slidenum">
              <a:rPr lang="es-AR" altLang="es-AR"/>
              <a:pPr/>
              <a:t>‹Nº›</a:t>
            </a:fld>
            <a:endParaRPr lang="es-AR" altLang="es-AR"/>
          </a:p>
        </p:txBody>
      </p:sp>
    </p:spTree>
    <p:extLst>
      <p:ext uri="{BB962C8B-B14F-4D97-AF65-F5344CB8AC3E}">
        <p14:creationId xmlns:p14="http://schemas.microsoft.com/office/powerpoint/2010/main" val="3713650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/>
              <a:t>Haga clic en el icono para agregar una imagen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0CDA9F-A4BE-47C5-B77F-89182A1C25A0}" type="datetimeFigureOut">
              <a:rPr lang="es-AR"/>
              <a:pPr>
                <a:defRPr/>
              </a:pPr>
              <a:t>12/4/2021</a:t>
            </a:fld>
            <a:endParaRPr lang="es-A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FFD4E6-03A5-4FA3-90CD-F8D4AEE8B6FB}" type="slidenum">
              <a:rPr lang="es-AR" altLang="es-AR"/>
              <a:pPr/>
              <a:t>‹Nº›</a:t>
            </a:fld>
            <a:endParaRPr lang="es-AR" altLang="es-AR"/>
          </a:p>
        </p:txBody>
      </p:sp>
    </p:spTree>
    <p:extLst>
      <p:ext uri="{BB962C8B-B14F-4D97-AF65-F5344CB8AC3E}">
        <p14:creationId xmlns:p14="http://schemas.microsoft.com/office/powerpoint/2010/main" val="2674152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81038" y="365125"/>
            <a:ext cx="8543925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AR" smtClean="0"/>
              <a:t>Haga clic para modificar el estilo de título del patrón</a:t>
            </a:r>
            <a:endParaRPr lang="en-US" altLang="es-AR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81038" y="1825625"/>
            <a:ext cx="8543925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AR" smtClean="0"/>
              <a:t>Editar los estilos de texto del patrón
Segundo nivel
Tercer nivel
Cuarto nivel
Quinto nivel</a:t>
            </a:r>
            <a:endParaRPr lang="en-US" altLang="es-AR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68A6CD8-F6F4-4AAA-8C91-B4998ABFD5A7}" type="datetimeFigureOut">
              <a:rPr lang="es-AR"/>
              <a:pPr>
                <a:defRPr/>
              </a:pPr>
              <a:t>12/4/2021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0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0"/>
            <a:ext cx="222885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D1B09807-355A-477E-9ADE-7509D404A0C0}" type="slidenum">
              <a:rPr lang="es-AR" altLang="es-AR"/>
              <a:pPr/>
              <a:t>‹Nº›</a:t>
            </a:fld>
            <a:endParaRPr lang="es-AR" alt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http://pefi.siu.edu.ar/calidad/images/mapainteractivo-grande.jpg" TargetMode="External"/><Relationship Id="rId5" Type="http://schemas.openxmlformats.org/officeDocument/2006/relationships/image" Target="../media/image4.jpeg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anses.gob.ar/beneficios-anses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anses.gob.ar/beneficio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5">
            <a:extLst>
              <a:ext uri="{FF2B5EF4-FFF2-40B4-BE49-F238E27FC236}">
                <a16:creationId xmlns:a16="http://schemas.microsoft.com/office/drawing/2014/main" id="{68915676-A256-4AB1-8C98-C7F7400B09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3794" y="1281481"/>
            <a:ext cx="5733208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s-AR" altLang="es-AR" sz="3600" b="1" dirty="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s-AR" altLang="es-AR" sz="36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AR" altLang="es-AR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BENEFICIOS </a:t>
            </a:r>
            <a:r>
              <a:rPr lang="es-AR" altLang="es-AR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ANSES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s-AR" altLang="es-AR" sz="36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s-AR" altLang="es-AR" sz="36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>
            <a:extLst>
              <a:ext uri="{FF2B5EF4-FFF2-40B4-BE49-F238E27FC236}">
                <a16:creationId xmlns:a16="http://schemas.microsoft.com/office/drawing/2014/main" id="{4AF4CAA3-2C1B-4E02-8120-5DC457F5F553}"/>
              </a:ext>
            </a:extLst>
          </p:cNvPr>
          <p:cNvSpPr txBox="1">
            <a:spLocks/>
          </p:cNvSpPr>
          <p:nvPr/>
        </p:nvSpPr>
        <p:spPr bwMode="auto">
          <a:xfrm>
            <a:off x="0" y="0"/>
            <a:ext cx="9906000" cy="931025"/>
          </a:xfrm>
          <a:prstGeom prst="rect">
            <a:avLst/>
          </a:prstGeom>
          <a:solidFill>
            <a:srgbClr val="00B0F0"/>
          </a:solidFill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l"/>
            <a:r>
              <a:rPr lang="es-E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s-E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Beneficios ANSES</a:t>
            </a:r>
            <a:endParaRPr lang="es-ES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964275" y="1787236"/>
            <a:ext cx="785552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Aft>
                <a:spcPts val="600"/>
              </a:spcAft>
              <a:buClr>
                <a:srgbClr val="00B0F0"/>
              </a:buClr>
              <a:buFont typeface="Wingdings" panose="05000000000000000000" pitchFamily="2" charset="2"/>
              <a:buChar char="ü"/>
            </a:pPr>
            <a:r>
              <a:rPr lang="es-419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Este Programa forma parte de un conjunto de políticas públicas de inclusión, en donde todas aquellas personas que reciban una prestación de la ANSES, accedan a descuentos en sus compras </a:t>
            </a:r>
            <a:r>
              <a:rPr lang="es-419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cotidianas.</a:t>
            </a:r>
            <a:endParaRPr lang="es-ES" sz="16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spcAft>
                <a:spcPts val="600"/>
              </a:spcAft>
              <a:buClr>
                <a:srgbClr val="00B0F0"/>
              </a:buClr>
              <a:buFont typeface="Wingdings" panose="05000000000000000000" pitchFamily="2" charset="2"/>
              <a:buChar char="ü"/>
            </a:pPr>
            <a:endParaRPr lang="es-ES" sz="16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spcAft>
                <a:spcPts val="600"/>
              </a:spcAft>
              <a:buClr>
                <a:srgbClr val="00B0F0"/>
              </a:buClr>
              <a:buFont typeface="Wingdings" panose="05000000000000000000" pitchFamily="2" charset="2"/>
              <a:buChar char="ü"/>
            </a:pPr>
            <a:r>
              <a:rPr lang="es-E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 ello, ANSES establece </a:t>
            </a:r>
            <a:r>
              <a:rPr lang="es-E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acuerdos con comercios de todo el país, que ofrecen descuentos y promociones a las compras abonadas con </a:t>
            </a:r>
            <a:r>
              <a:rPr lang="es-E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tarjeta </a:t>
            </a:r>
            <a:r>
              <a:rPr lang="es-E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débito </a:t>
            </a:r>
            <a:r>
              <a:rPr lang="es-E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E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 banco </a:t>
            </a:r>
            <a:r>
              <a:rPr lang="es-E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donde se </a:t>
            </a:r>
            <a:r>
              <a:rPr lang="es-E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cobra la prestación de ANSES</a:t>
            </a:r>
            <a:r>
              <a:rPr lang="es-E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es-ES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spcAft>
                <a:spcPts val="600"/>
              </a:spcAft>
              <a:buClr>
                <a:srgbClr val="00B0F0"/>
              </a:buClr>
              <a:buFont typeface="Wingdings" panose="05000000000000000000" pitchFamily="2" charset="2"/>
              <a:buChar char="ü"/>
            </a:pPr>
            <a:endParaRPr lang="es-ES" sz="16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spcAft>
                <a:spcPts val="600"/>
              </a:spcAft>
              <a:buClr>
                <a:srgbClr val="00B0F0"/>
              </a:buClr>
              <a:buFont typeface="Wingdings" panose="05000000000000000000" pitchFamily="2" charset="2"/>
              <a:buChar char="ü"/>
            </a:pPr>
            <a:r>
              <a:rPr lang="es-E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Este programa mejora el ingreso disponible de los beneficiarios y las beneficiarias de la seguridad social y potencia las ventas de los comercios </a:t>
            </a:r>
            <a:r>
              <a:rPr lang="es-E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adheridos.</a:t>
            </a:r>
            <a:endParaRPr lang="es-AR" sz="16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5582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>
            <a:extLst>
              <a:ext uri="{FF2B5EF4-FFF2-40B4-BE49-F238E27FC236}">
                <a16:creationId xmlns:a16="http://schemas.microsoft.com/office/drawing/2014/main" id="{4AF4CAA3-2C1B-4E02-8120-5DC457F5F553}"/>
              </a:ext>
            </a:extLst>
          </p:cNvPr>
          <p:cNvSpPr txBox="1">
            <a:spLocks/>
          </p:cNvSpPr>
          <p:nvPr/>
        </p:nvSpPr>
        <p:spPr bwMode="auto">
          <a:xfrm>
            <a:off x="0" y="0"/>
            <a:ext cx="9906000" cy="931025"/>
          </a:xfrm>
          <a:prstGeom prst="rect">
            <a:avLst/>
          </a:prstGeom>
          <a:solidFill>
            <a:srgbClr val="00B0F0"/>
          </a:solidFill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l"/>
            <a:r>
              <a:rPr lang="es-E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s-E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Características del Programa</a:t>
            </a:r>
            <a:endParaRPr lang="es-ES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1943446" y="1564651"/>
            <a:ext cx="70841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rgbClr val="2F5597"/>
              </a:buClr>
            </a:pPr>
            <a:r>
              <a:rPr lang="es-E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s-E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 descuentos en </a:t>
            </a:r>
            <a:r>
              <a:rPr lang="es-E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 compras </a:t>
            </a:r>
            <a:r>
              <a:rPr lang="es-E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realizadas </a:t>
            </a:r>
            <a:r>
              <a:rPr lang="es-ES" sz="1600" b="1" dirty="0" smtClean="0">
                <a:solidFill>
                  <a:srgbClr val="2F559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 días lunes </a:t>
            </a:r>
            <a:r>
              <a:rPr lang="es-E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los comercios adheridos, abonando con </a:t>
            </a:r>
            <a:r>
              <a:rPr lang="es-ES" sz="1600" b="1" dirty="0">
                <a:solidFill>
                  <a:srgbClr val="2F559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tarjeta de </a:t>
            </a:r>
            <a:r>
              <a:rPr lang="es-ES" sz="1600" b="1" dirty="0" smtClean="0">
                <a:solidFill>
                  <a:srgbClr val="2F559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débito</a:t>
            </a:r>
          </a:p>
        </p:txBody>
      </p:sp>
      <p:sp>
        <p:nvSpPr>
          <p:cNvPr id="15" name="Rectángulo redondeado 14"/>
          <p:cNvSpPr/>
          <p:nvPr/>
        </p:nvSpPr>
        <p:spPr>
          <a:xfrm>
            <a:off x="1957100" y="3281669"/>
            <a:ext cx="7084173" cy="1498283"/>
          </a:xfrm>
          <a:prstGeom prst="roundRect">
            <a:avLst/>
          </a:prstGeom>
          <a:ln w="19050">
            <a:solidFill>
              <a:srgbClr val="2F5597"/>
            </a:solidFill>
            <a:prstDash val="sysDot"/>
          </a:ln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es-AR" sz="1200" b="1" u="sng" dirty="0" smtClean="0">
                <a:solidFill>
                  <a:srgbClr val="2F5597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ANSES:</a:t>
            </a:r>
            <a:r>
              <a:rPr lang="es-AR" sz="1200" dirty="0">
                <a:solidFill>
                  <a:srgbClr val="2F5597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A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Jubilados y pensionados, titulares de asignaciones familiares y de asignaciones universales, del PROGRESAR y de la prestación por desempleo (12,5 millones de personas)</a:t>
            </a:r>
          </a:p>
          <a:p>
            <a:pPr algn="just">
              <a:spcAft>
                <a:spcPts val="600"/>
              </a:spcAft>
            </a:pPr>
            <a:r>
              <a:rPr lang="es-AR" sz="1200" b="1" u="sng" dirty="0" smtClean="0">
                <a:solidFill>
                  <a:srgbClr val="2F5597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Ministerio de Desarrollo Social de la Nación:</a:t>
            </a:r>
            <a:r>
              <a:rPr lang="es-AR" sz="1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_tradnl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Hacemos futuro, Proyectos productivos comunitarios, Plan nacional de protección social (578 mil personas)</a:t>
            </a:r>
          </a:p>
          <a:p>
            <a:pPr algn="just">
              <a:spcAft>
                <a:spcPts val="600"/>
              </a:spcAft>
            </a:pPr>
            <a:r>
              <a:rPr lang="es-AR" sz="1200" b="1" u="sng" dirty="0" smtClean="0">
                <a:solidFill>
                  <a:srgbClr val="2F5597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Provincia de Buenos Aires:</a:t>
            </a:r>
            <a:r>
              <a:rPr lang="es-AR" sz="1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_tradnl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Instituto de Previsión Social (IPS), Caja de BAPRO, Caja de la policía (343 mil personas)</a:t>
            </a:r>
            <a:endParaRPr lang="es-AR" sz="1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404776" y="2497826"/>
            <a:ext cx="13781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 smtClean="0">
                <a:solidFill>
                  <a:srgbClr val="2F55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$1.000 </a:t>
            </a:r>
            <a:endParaRPr lang="es-AR" sz="2800" b="1" dirty="0">
              <a:solidFill>
                <a:srgbClr val="2F559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ángulo 17"/>
          <p:cNvSpPr/>
          <p:nvPr/>
        </p:nvSpPr>
        <p:spPr>
          <a:xfrm>
            <a:off x="1957095" y="2592963"/>
            <a:ext cx="708417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rgbClr val="2F5597"/>
              </a:buClr>
            </a:pPr>
            <a:r>
              <a:rPr lang="es-E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s-E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 de reintegro / descuento </a:t>
            </a:r>
            <a:r>
              <a:rPr lang="es-ES" sz="1600" b="1" dirty="0">
                <a:solidFill>
                  <a:srgbClr val="2F559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 cada compra realizada</a:t>
            </a:r>
          </a:p>
        </p:txBody>
      </p:sp>
      <p:sp>
        <p:nvSpPr>
          <p:cNvPr id="19" name="CuadroTexto 18"/>
          <p:cNvSpPr txBox="1"/>
          <p:nvPr/>
        </p:nvSpPr>
        <p:spPr>
          <a:xfrm>
            <a:off x="462533" y="3446034"/>
            <a:ext cx="137818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 smtClean="0">
                <a:solidFill>
                  <a:srgbClr val="2F55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14,5 </a:t>
            </a:r>
            <a:r>
              <a:rPr lang="es-ES" sz="1400" b="1" dirty="0" smtClean="0">
                <a:solidFill>
                  <a:srgbClr val="2F55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millones de personas alcanzadas</a:t>
            </a:r>
            <a:endParaRPr lang="es-AR" sz="1400" b="1" dirty="0">
              <a:solidFill>
                <a:srgbClr val="2F559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448884" y="1553402"/>
            <a:ext cx="13781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 smtClean="0">
                <a:solidFill>
                  <a:srgbClr val="2F55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10%</a:t>
            </a:r>
            <a:endParaRPr lang="es-AR" sz="2800" b="1" dirty="0">
              <a:solidFill>
                <a:srgbClr val="2F559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9031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0" name="Gráfico 16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22440420"/>
              </p:ext>
            </p:extLst>
          </p:nvPr>
        </p:nvGraphicFramePr>
        <p:xfrm>
          <a:off x="2106196" y="2305135"/>
          <a:ext cx="4825543" cy="28423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1 Título">
            <a:extLst>
              <a:ext uri="{FF2B5EF4-FFF2-40B4-BE49-F238E27FC236}">
                <a16:creationId xmlns:a16="http://schemas.microsoft.com/office/drawing/2014/main" id="{4AF4CAA3-2C1B-4E02-8120-5DC457F5F553}"/>
              </a:ext>
            </a:extLst>
          </p:cNvPr>
          <p:cNvSpPr txBox="1">
            <a:spLocks/>
          </p:cNvSpPr>
          <p:nvPr/>
        </p:nvSpPr>
        <p:spPr bwMode="auto">
          <a:xfrm>
            <a:off x="0" y="0"/>
            <a:ext cx="9906000" cy="931025"/>
          </a:xfrm>
          <a:prstGeom prst="rect">
            <a:avLst/>
          </a:prstGeom>
          <a:solidFill>
            <a:srgbClr val="00B0F0"/>
          </a:solidFill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l"/>
            <a:r>
              <a:rPr lang="es-E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s-E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Estado del Programa: comercios y sucursales</a:t>
            </a:r>
            <a:endParaRPr lang="es-ES" sz="1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393386" y="3324707"/>
            <a:ext cx="206735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1.599</a:t>
            </a:r>
            <a:endParaRPr lang="es-ES" sz="2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16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Comercios adheridos</a:t>
            </a:r>
            <a:r>
              <a:rPr lang="es-ES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1400" i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(mar </a:t>
            </a:r>
            <a:r>
              <a:rPr lang="es-ES" sz="1400" i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21)</a:t>
            </a:r>
            <a:endParaRPr lang="es-AR" sz="1400" i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3526561" y="3325626"/>
            <a:ext cx="227722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5.507</a:t>
            </a:r>
            <a:endParaRPr lang="es-ES" sz="2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16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Sucursales</a:t>
            </a:r>
            <a:br>
              <a:rPr lang="es-ES" sz="16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1400" i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(mar </a:t>
            </a:r>
            <a:r>
              <a:rPr lang="es-ES" sz="1400" i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21)</a:t>
            </a:r>
            <a:endParaRPr lang="es-AR" sz="1400" i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Flecha derecha 1"/>
          <p:cNvSpPr/>
          <p:nvPr/>
        </p:nvSpPr>
        <p:spPr>
          <a:xfrm>
            <a:off x="2444919" y="3688620"/>
            <a:ext cx="615142" cy="380170"/>
          </a:xfrm>
          <a:prstGeom prst="rightArrow">
            <a:avLst/>
          </a:prstGeom>
          <a:solidFill>
            <a:srgbClr val="122E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25" name="Flecha derecha 124"/>
          <p:cNvSpPr/>
          <p:nvPr/>
        </p:nvSpPr>
        <p:spPr>
          <a:xfrm>
            <a:off x="6215420" y="3688620"/>
            <a:ext cx="615142" cy="380170"/>
          </a:xfrm>
          <a:prstGeom prst="rightArrow">
            <a:avLst/>
          </a:prstGeom>
          <a:solidFill>
            <a:srgbClr val="122E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26" name="CuadroTexto 125"/>
          <p:cNvSpPr txBox="1"/>
          <p:nvPr/>
        </p:nvSpPr>
        <p:spPr>
          <a:xfrm>
            <a:off x="603118" y="1342711"/>
            <a:ext cx="6113083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Actualmente hay </a:t>
            </a:r>
            <a:r>
              <a:rPr lang="es-ES" sz="1600" b="1" dirty="0" smtClean="0">
                <a:solidFill>
                  <a:srgbClr val="2F559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1.490</a:t>
            </a:r>
            <a:r>
              <a:rPr lang="es-E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comercios adheridos y un total de </a:t>
            </a:r>
            <a:r>
              <a:rPr lang="es-ES" sz="1600" b="1" smtClean="0">
                <a:solidFill>
                  <a:srgbClr val="2F559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5.300</a:t>
            </a:r>
            <a:r>
              <a:rPr lang="es-ES" sz="1600" smtClean="0">
                <a:latin typeface="Arial" panose="020B0604020202020204" pitchFamily="34" charset="0"/>
                <a:cs typeface="Arial" panose="020B0604020202020204" pitchFamily="34" charset="0"/>
              </a:rPr>
              <a:t> puntos de venta distribuidos </a:t>
            </a:r>
            <a:r>
              <a:rPr lang="es-E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en todo </a:t>
            </a:r>
            <a:r>
              <a:rPr lang="es-ES" sz="1600" smtClean="0">
                <a:latin typeface="Arial" panose="020B0604020202020204" pitchFamily="34" charset="0"/>
                <a:cs typeface="Arial" panose="020B0604020202020204" pitchFamily="34" charset="0"/>
              </a:rPr>
              <a:t>el país.</a:t>
            </a:r>
            <a:endParaRPr lang="es-E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Rubros comprendidos: supermercados, artículos del hogar, indumentaria, entre otros.</a:t>
            </a:r>
          </a:p>
          <a:p>
            <a:endParaRPr lang="es-AR" dirty="0"/>
          </a:p>
        </p:txBody>
      </p:sp>
      <p:grpSp>
        <p:nvGrpSpPr>
          <p:cNvPr id="72" name="8 Grupo">
            <a:extLst>
              <a:ext uri="{FF2B5EF4-FFF2-40B4-BE49-F238E27FC236}">
                <a16:creationId xmlns:a16="http://schemas.microsoft.com/office/drawing/2014/main" id="{5CA9ECAF-A67A-4803-9AAC-CC271C641FF1}"/>
              </a:ext>
            </a:extLst>
          </p:cNvPr>
          <p:cNvGrpSpPr/>
          <p:nvPr/>
        </p:nvGrpSpPr>
        <p:grpSpPr>
          <a:xfrm>
            <a:off x="7107031" y="1130795"/>
            <a:ext cx="2660578" cy="4809467"/>
            <a:chOff x="0" y="0"/>
            <a:chExt cx="3582240" cy="6994195"/>
          </a:xfrm>
        </p:grpSpPr>
        <p:grpSp>
          <p:nvGrpSpPr>
            <p:cNvPr id="73" name="2 Grupo">
              <a:extLst>
                <a:ext uri="{FF2B5EF4-FFF2-40B4-BE49-F238E27FC236}">
                  <a16:creationId xmlns:a16="http://schemas.microsoft.com/office/drawing/2014/main" id="{4CA60B59-5C66-4E51-90F7-B197E4A23781}"/>
                </a:ext>
              </a:extLst>
            </p:cNvPr>
            <p:cNvGrpSpPr/>
            <p:nvPr/>
          </p:nvGrpSpPr>
          <p:grpSpPr>
            <a:xfrm>
              <a:off x="0" y="0"/>
              <a:ext cx="3582240" cy="6994195"/>
              <a:chOff x="0" y="0"/>
              <a:chExt cx="3582240" cy="6994195"/>
            </a:xfrm>
          </p:grpSpPr>
          <p:grpSp>
            <p:nvGrpSpPr>
              <p:cNvPr id="76" name="7 Grupo">
                <a:extLst>
                  <a:ext uri="{FF2B5EF4-FFF2-40B4-BE49-F238E27FC236}">
                    <a16:creationId xmlns:a16="http://schemas.microsoft.com/office/drawing/2014/main" id="{D767222A-B0C1-430E-8ADB-8F46AE5CC353}"/>
                  </a:ext>
                </a:extLst>
              </p:cNvPr>
              <p:cNvGrpSpPr/>
              <p:nvPr/>
            </p:nvGrpSpPr>
            <p:grpSpPr>
              <a:xfrm>
                <a:off x="0" y="0"/>
                <a:ext cx="3582240" cy="6994195"/>
                <a:chOff x="0" y="0"/>
                <a:chExt cx="3582240" cy="6994195"/>
              </a:xfrm>
            </p:grpSpPr>
            <p:pic>
              <p:nvPicPr>
                <p:cNvPr id="79" name="1 Imagen" descr="Imagen relacionada">
                  <a:extLst>
                    <a:ext uri="{FF2B5EF4-FFF2-40B4-BE49-F238E27FC236}">
                      <a16:creationId xmlns:a16="http://schemas.microsoft.com/office/drawing/2014/main" id="{39F9382F-B3FF-41E0-9C6C-5866EAD75DA9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5" r:link="rId6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34415"/>
                  <a:ext cx="3582240" cy="69597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grpSp>
              <p:nvGrpSpPr>
                <p:cNvPr id="80" name="6 Grupo">
                  <a:extLst>
                    <a:ext uri="{FF2B5EF4-FFF2-40B4-BE49-F238E27FC236}">
                      <a16:creationId xmlns:a16="http://schemas.microsoft.com/office/drawing/2014/main" id="{1A308835-F0A9-41E8-B715-8D53543E0562}"/>
                    </a:ext>
                  </a:extLst>
                </p:cNvPr>
                <p:cNvGrpSpPr/>
                <p:nvPr/>
              </p:nvGrpSpPr>
              <p:grpSpPr>
                <a:xfrm>
                  <a:off x="263185" y="0"/>
                  <a:ext cx="3036878" cy="6643696"/>
                  <a:chOff x="263185" y="0"/>
                  <a:chExt cx="3036878" cy="6643696"/>
                </a:xfrm>
              </p:grpSpPr>
              <p:sp>
                <p:nvSpPr>
                  <p:cNvPr id="81" name="4 Lágrima">
                    <a:extLst>
                      <a:ext uri="{FF2B5EF4-FFF2-40B4-BE49-F238E27FC236}">
                        <a16:creationId xmlns:a16="http://schemas.microsoft.com/office/drawing/2014/main" id="{BC6E4A4A-205A-4263-8765-3F85E52D1B69}"/>
                      </a:ext>
                    </a:extLst>
                  </p:cNvPr>
                  <p:cNvSpPr/>
                  <p:nvPr/>
                </p:nvSpPr>
                <p:spPr>
                  <a:xfrm rot="8099970">
                    <a:off x="1928835" y="2606151"/>
                    <a:ext cx="466572" cy="486003"/>
                  </a:xfrm>
                  <a:prstGeom prst="teardrop">
                    <a:avLst/>
                  </a:prstGeom>
                  <a:gradFill rotWithShape="1">
                    <a:gsLst>
                      <a:gs pos="0">
                        <a:srgbClr val="F79646">
                          <a:shade val="51000"/>
                          <a:satMod val="130000"/>
                        </a:srgbClr>
                      </a:gs>
                      <a:gs pos="80000">
                        <a:srgbClr val="F79646">
                          <a:shade val="93000"/>
                          <a:satMod val="130000"/>
                        </a:srgbClr>
                      </a:gs>
                      <a:gs pos="100000">
                        <a:srgbClr val="F79646">
                          <a:shade val="94000"/>
                          <a:satMod val="135000"/>
                        </a:srgbClr>
                      </a:gs>
                    </a:gsLst>
                    <a:lin ang="16200000" scaled="0"/>
                  </a:gradFill>
                  <a:ln w="9525" cap="flat" cmpd="sng" algn="ctr">
                    <a:solidFill>
                      <a:srgbClr val="4BACC6">
                        <a:lumMod val="75000"/>
                      </a:srgbClr>
                    </a:solidFill>
                    <a:prstDash val="solid"/>
                  </a:ln>
                  <a:effectLst>
                    <a:outerShdw blurRad="40000" dist="23000" dir="5400000" rotWithShape="0">
                      <a:srgbClr val="000000">
                        <a:alpha val="35000"/>
                      </a:srgbClr>
                    </a:outerShdw>
                  </a:effectLst>
                </p:spPr>
                <p:txBody>
                  <a:bodyPr wrap="square" rtlCol="0" anchor="ctr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s-AR" sz="900" b="0" i="0" u="none" strike="noStrike" kern="0" cap="none" spc="0" normalizeH="0" baseline="0">
                      <a:ln>
                        <a:noFill/>
                      </a:ln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effectLst/>
                      <a:uLnTx/>
                      <a:uFillTx/>
                      <a:latin typeface="Gotham Rounded Light" pitchFamily="50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82" name="5 CuadroTexto">
                    <a:extLst>
                      <a:ext uri="{FF2B5EF4-FFF2-40B4-BE49-F238E27FC236}">
                        <a16:creationId xmlns:a16="http://schemas.microsoft.com/office/drawing/2014/main" id="{C3448FD5-0D51-4205-BF84-F5B67B99A569}"/>
                      </a:ext>
                    </a:extLst>
                  </p:cNvPr>
                  <p:cNvSpPr txBox="1"/>
                  <p:nvPr/>
                </p:nvSpPr>
                <p:spPr>
                  <a:xfrm>
                    <a:off x="1762431" y="2685154"/>
                    <a:ext cx="781493" cy="33568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AR" sz="900" b="0" i="0" u="none" strike="noStrike" kern="0" cap="none" spc="0" normalizeH="0" baseline="0" dirty="0" smtClean="0">
                        <a:ln>
                          <a:noFill/>
                        </a:ln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Gotham Rounded Light" pitchFamily="50" charset="0"/>
                        <a:ea typeface="+mn-ea"/>
                        <a:cs typeface="+mn-cs"/>
                      </a:rPr>
                      <a:t>1889</a:t>
                    </a:r>
                    <a:endParaRPr kumimoji="0" lang="es-AR" sz="900" b="0" i="0" u="none" strike="noStrike" kern="0" cap="none" spc="0" normalizeH="0" baseline="0" dirty="0">
                      <a:ln>
                        <a:noFill/>
                      </a:ln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uLnTx/>
                      <a:uFillTx/>
                      <a:latin typeface="Gotham Rounded Light" pitchFamily="50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83" name="10 Lágrima">
                    <a:extLst>
                      <a:ext uri="{FF2B5EF4-FFF2-40B4-BE49-F238E27FC236}">
                        <a16:creationId xmlns:a16="http://schemas.microsoft.com/office/drawing/2014/main" id="{8B7535F8-76E7-40F2-9272-3FDC9E05C95C}"/>
                      </a:ext>
                    </a:extLst>
                  </p:cNvPr>
                  <p:cNvSpPr/>
                  <p:nvPr/>
                </p:nvSpPr>
                <p:spPr>
                  <a:xfrm rot="8099970">
                    <a:off x="2213516" y="1660869"/>
                    <a:ext cx="368775" cy="368777"/>
                  </a:xfrm>
                  <a:prstGeom prst="teardrop">
                    <a:avLst/>
                  </a:prstGeom>
                  <a:gradFill rotWithShape="1">
                    <a:gsLst>
                      <a:gs pos="0">
                        <a:srgbClr val="F79646">
                          <a:shade val="51000"/>
                          <a:satMod val="130000"/>
                        </a:srgbClr>
                      </a:gs>
                      <a:gs pos="80000">
                        <a:srgbClr val="F79646">
                          <a:shade val="93000"/>
                          <a:satMod val="130000"/>
                        </a:srgbClr>
                      </a:gs>
                      <a:gs pos="100000">
                        <a:srgbClr val="F79646">
                          <a:shade val="94000"/>
                          <a:satMod val="135000"/>
                        </a:srgbClr>
                      </a:gs>
                    </a:gsLst>
                    <a:lin ang="16200000" scaled="0"/>
                  </a:gradFill>
                  <a:ln w="9525" cap="flat" cmpd="sng" algn="ctr">
                    <a:solidFill>
                      <a:srgbClr val="4BACC6">
                        <a:lumMod val="75000"/>
                      </a:srgbClr>
                    </a:solidFill>
                    <a:prstDash val="solid"/>
                  </a:ln>
                  <a:effectLst>
                    <a:outerShdw blurRad="40000" dist="23000" dir="5400000" rotWithShape="0">
                      <a:srgbClr val="000000">
                        <a:alpha val="35000"/>
                      </a:srgbClr>
                    </a:outerShdw>
                  </a:effectLst>
                </p:spPr>
                <p:txBody>
                  <a:bodyPr wrap="square" rtlCol="0" anchor="ctr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s-AR" sz="900" b="0" i="0" u="none" strike="noStrike" kern="0" cap="none" spc="0" normalizeH="0" baseline="0">
                      <a:ln>
                        <a:noFill/>
                      </a:ln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effectLst/>
                      <a:uLnTx/>
                      <a:uFillTx/>
                      <a:latin typeface="Gotham Rounded Light" pitchFamily="50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84" name="11 CuadroTexto">
                    <a:extLst>
                      <a:ext uri="{FF2B5EF4-FFF2-40B4-BE49-F238E27FC236}">
                        <a16:creationId xmlns:a16="http://schemas.microsoft.com/office/drawing/2014/main" id="{143E43FD-EEDD-46DE-93E0-F50A1249736E}"/>
                      </a:ext>
                    </a:extLst>
                  </p:cNvPr>
                  <p:cNvSpPr txBox="1"/>
                  <p:nvPr/>
                </p:nvSpPr>
                <p:spPr>
                  <a:xfrm>
                    <a:off x="2039221" y="1686166"/>
                    <a:ext cx="676102" cy="33568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ES_tradnl" sz="900" b="0" i="0" u="none" strike="noStrike" kern="0" cap="none" spc="0" normalizeH="0" baseline="0" dirty="0" smtClean="0">
                        <a:ln>
                          <a:noFill/>
                        </a:ln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Gotham Rounded Light" pitchFamily="50" charset="0"/>
                        <a:ea typeface="+mn-ea"/>
                        <a:cs typeface="+mn-cs"/>
                      </a:rPr>
                      <a:t>180</a:t>
                    </a:r>
                    <a:endParaRPr kumimoji="0" lang="es-AR" sz="900" b="0" i="0" u="none" strike="noStrike" kern="0" cap="none" spc="0" normalizeH="0" baseline="0" dirty="0">
                      <a:ln>
                        <a:noFill/>
                      </a:ln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uLnTx/>
                      <a:uFillTx/>
                      <a:latin typeface="Gotham Rounded Light" pitchFamily="50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85" name="12 Lágrima">
                    <a:extLst>
                      <a:ext uri="{FF2B5EF4-FFF2-40B4-BE49-F238E27FC236}">
                        <a16:creationId xmlns:a16="http://schemas.microsoft.com/office/drawing/2014/main" id="{61E9420E-2772-40AA-A237-74F92E17BB31}"/>
                      </a:ext>
                    </a:extLst>
                  </p:cNvPr>
                  <p:cNvSpPr/>
                  <p:nvPr/>
                </p:nvSpPr>
                <p:spPr>
                  <a:xfrm rot="8099970">
                    <a:off x="2373808" y="1179473"/>
                    <a:ext cx="368775" cy="368777"/>
                  </a:xfrm>
                  <a:prstGeom prst="teardrop">
                    <a:avLst/>
                  </a:prstGeom>
                  <a:gradFill rotWithShape="1">
                    <a:gsLst>
                      <a:gs pos="0">
                        <a:srgbClr val="F79646">
                          <a:shade val="51000"/>
                          <a:satMod val="130000"/>
                        </a:srgbClr>
                      </a:gs>
                      <a:gs pos="80000">
                        <a:srgbClr val="F79646">
                          <a:shade val="93000"/>
                          <a:satMod val="130000"/>
                        </a:srgbClr>
                      </a:gs>
                      <a:gs pos="100000">
                        <a:srgbClr val="F79646">
                          <a:shade val="94000"/>
                          <a:satMod val="135000"/>
                        </a:srgbClr>
                      </a:gs>
                    </a:gsLst>
                    <a:lin ang="16200000" scaled="0"/>
                  </a:gradFill>
                  <a:ln w="9525" cap="flat" cmpd="sng" algn="ctr">
                    <a:solidFill>
                      <a:srgbClr val="4BACC6">
                        <a:lumMod val="75000"/>
                      </a:srgbClr>
                    </a:solidFill>
                    <a:prstDash val="solid"/>
                  </a:ln>
                  <a:effectLst>
                    <a:outerShdw blurRad="40000" dist="23000" dir="5400000" rotWithShape="0">
                      <a:srgbClr val="000000">
                        <a:alpha val="35000"/>
                      </a:srgbClr>
                    </a:outerShdw>
                  </a:effectLst>
                </p:spPr>
                <p:txBody>
                  <a:bodyPr wrap="square" rtlCol="0" anchor="ctr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s-AR" sz="900" b="0" i="0" u="none" strike="noStrike" kern="0" cap="none" spc="0" normalizeH="0" baseline="0">
                      <a:ln>
                        <a:noFill/>
                      </a:ln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effectLst/>
                      <a:uLnTx/>
                      <a:uFillTx/>
                      <a:latin typeface="Gotham Rounded Light" pitchFamily="50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86" name="13 CuadroTexto">
                    <a:extLst>
                      <a:ext uri="{FF2B5EF4-FFF2-40B4-BE49-F238E27FC236}">
                        <a16:creationId xmlns:a16="http://schemas.microsoft.com/office/drawing/2014/main" id="{84BEF22B-E2E6-4195-B4EA-3DC110F6DEAB}"/>
                      </a:ext>
                    </a:extLst>
                  </p:cNvPr>
                  <p:cNvSpPr txBox="1"/>
                  <p:nvPr/>
                </p:nvSpPr>
                <p:spPr>
                  <a:xfrm>
                    <a:off x="2259527" y="1189104"/>
                    <a:ext cx="589954" cy="33568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lang="es-ES_tradnl" sz="900" kern="0" dirty="0" smtClean="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otham Rounded Light" pitchFamily="50" charset="0"/>
                      </a:rPr>
                      <a:t>104</a:t>
                    </a:r>
                    <a:endParaRPr kumimoji="0" lang="es-AR" sz="900" b="0" i="0" u="none" strike="noStrike" kern="0" cap="none" spc="0" normalizeH="0" baseline="0" dirty="0">
                      <a:ln>
                        <a:noFill/>
                      </a:ln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uLnTx/>
                      <a:uFillTx/>
                      <a:latin typeface="Gotham Rounded Light" pitchFamily="50" charset="0"/>
                    </a:endParaRPr>
                  </a:p>
                </p:txBody>
              </p:sp>
              <p:sp>
                <p:nvSpPr>
                  <p:cNvPr id="87" name="14 Lágrima">
                    <a:extLst>
                      <a:ext uri="{FF2B5EF4-FFF2-40B4-BE49-F238E27FC236}">
                        <a16:creationId xmlns:a16="http://schemas.microsoft.com/office/drawing/2014/main" id="{4ED38722-7D0B-4663-9FC1-5527BB7C1D57}"/>
                      </a:ext>
                    </a:extLst>
                  </p:cNvPr>
                  <p:cNvSpPr/>
                  <p:nvPr/>
                </p:nvSpPr>
                <p:spPr>
                  <a:xfrm rot="8099970">
                    <a:off x="2879204" y="781413"/>
                    <a:ext cx="368775" cy="368777"/>
                  </a:xfrm>
                  <a:prstGeom prst="teardrop">
                    <a:avLst/>
                  </a:prstGeom>
                  <a:gradFill rotWithShape="1">
                    <a:gsLst>
                      <a:gs pos="0">
                        <a:srgbClr val="F79646">
                          <a:shade val="51000"/>
                          <a:satMod val="130000"/>
                        </a:srgbClr>
                      </a:gs>
                      <a:gs pos="80000">
                        <a:srgbClr val="F79646">
                          <a:shade val="93000"/>
                          <a:satMod val="130000"/>
                        </a:srgbClr>
                      </a:gs>
                      <a:gs pos="100000">
                        <a:srgbClr val="F79646">
                          <a:shade val="94000"/>
                          <a:satMod val="135000"/>
                        </a:srgbClr>
                      </a:gs>
                    </a:gsLst>
                    <a:lin ang="16200000" scaled="0"/>
                  </a:gradFill>
                  <a:ln w="9525" cap="flat" cmpd="sng" algn="ctr">
                    <a:solidFill>
                      <a:srgbClr val="4BACC6">
                        <a:lumMod val="75000"/>
                      </a:srgbClr>
                    </a:solidFill>
                    <a:prstDash val="solid"/>
                  </a:ln>
                  <a:effectLst>
                    <a:outerShdw blurRad="40000" dist="23000" dir="5400000" rotWithShape="0">
                      <a:srgbClr val="000000">
                        <a:alpha val="35000"/>
                      </a:srgbClr>
                    </a:outerShdw>
                  </a:effectLst>
                </p:spPr>
                <p:txBody>
                  <a:bodyPr wrap="square" rtlCol="0" anchor="ctr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s-AR" sz="900" b="0" i="0" u="none" strike="noStrike" kern="0" cap="none" spc="0" normalizeH="0" baseline="0">
                      <a:ln>
                        <a:noFill/>
                      </a:ln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effectLst/>
                      <a:uLnTx/>
                      <a:uFillTx/>
                      <a:latin typeface="Gotham Rounded Light" pitchFamily="50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88" name="15 CuadroTexto">
                    <a:extLst>
                      <a:ext uri="{FF2B5EF4-FFF2-40B4-BE49-F238E27FC236}">
                        <a16:creationId xmlns:a16="http://schemas.microsoft.com/office/drawing/2014/main" id="{61921FAE-DB39-4F85-902B-5DBAFD798388}"/>
                      </a:ext>
                    </a:extLst>
                  </p:cNvPr>
                  <p:cNvSpPr txBox="1"/>
                  <p:nvPr/>
                </p:nvSpPr>
                <p:spPr>
                  <a:xfrm>
                    <a:off x="2793048" y="811989"/>
                    <a:ext cx="507015" cy="33568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AR" sz="900" b="0" i="0" u="none" strike="noStrike" kern="0" cap="none" spc="0" normalizeH="0" baseline="0" dirty="0" smtClean="0">
                        <a:ln>
                          <a:noFill/>
                        </a:ln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Gotham Rounded Light" pitchFamily="50" charset="0"/>
                        <a:ea typeface="+mn-ea"/>
                        <a:cs typeface="+mn-cs"/>
                      </a:rPr>
                      <a:t>121</a:t>
                    </a:r>
                    <a:endParaRPr kumimoji="0" lang="es-AR" sz="900" b="0" i="0" u="none" strike="noStrike" kern="0" cap="none" spc="0" normalizeH="0" baseline="0" dirty="0">
                      <a:ln>
                        <a:noFill/>
                      </a:ln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uLnTx/>
                      <a:uFillTx/>
                      <a:latin typeface="Gotham Rounded Light" pitchFamily="50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89" name="16 Lágrima">
                    <a:extLst>
                      <a:ext uri="{FF2B5EF4-FFF2-40B4-BE49-F238E27FC236}">
                        <a16:creationId xmlns:a16="http://schemas.microsoft.com/office/drawing/2014/main" id="{9D9788C4-8A7E-4C6A-9FC5-61835B7EF674}"/>
                      </a:ext>
                    </a:extLst>
                  </p:cNvPr>
                  <p:cNvSpPr/>
                  <p:nvPr/>
                </p:nvSpPr>
                <p:spPr>
                  <a:xfrm rot="8099970">
                    <a:off x="2066048" y="260840"/>
                    <a:ext cx="368775" cy="368777"/>
                  </a:xfrm>
                  <a:prstGeom prst="teardrop">
                    <a:avLst/>
                  </a:prstGeom>
                  <a:gradFill rotWithShape="1">
                    <a:gsLst>
                      <a:gs pos="0">
                        <a:srgbClr val="F79646">
                          <a:shade val="51000"/>
                          <a:satMod val="130000"/>
                        </a:srgbClr>
                      </a:gs>
                      <a:gs pos="80000">
                        <a:srgbClr val="F79646">
                          <a:shade val="93000"/>
                          <a:satMod val="130000"/>
                        </a:srgbClr>
                      </a:gs>
                      <a:gs pos="100000">
                        <a:srgbClr val="F79646">
                          <a:shade val="94000"/>
                          <a:satMod val="135000"/>
                        </a:srgbClr>
                      </a:gs>
                    </a:gsLst>
                    <a:lin ang="16200000" scaled="0"/>
                  </a:gradFill>
                  <a:ln w="9525" cap="flat" cmpd="sng" algn="ctr">
                    <a:solidFill>
                      <a:srgbClr val="4BACC6">
                        <a:lumMod val="75000"/>
                      </a:srgbClr>
                    </a:solidFill>
                    <a:prstDash val="solid"/>
                  </a:ln>
                  <a:effectLst>
                    <a:outerShdw blurRad="40000" dist="23000" dir="5400000" rotWithShape="0">
                      <a:srgbClr val="000000">
                        <a:alpha val="35000"/>
                      </a:srgbClr>
                    </a:outerShdw>
                  </a:effectLst>
                </p:spPr>
                <p:txBody>
                  <a:bodyPr wrap="square" rtlCol="0" anchor="ctr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s-AR" sz="900" b="0" i="0" u="none" strike="noStrike" kern="0" cap="none" spc="0" normalizeH="0" baseline="0">
                      <a:ln>
                        <a:noFill/>
                      </a:ln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effectLst/>
                      <a:uLnTx/>
                      <a:uFillTx/>
                      <a:latin typeface="Gotham Rounded Light" pitchFamily="50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90" name="17 CuadroTexto">
                    <a:extLst>
                      <a:ext uri="{FF2B5EF4-FFF2-40B4-BE49-F238E27FC236}">
                        <a16:creationId xmlns:a16="http://schemas.microsoft.com/office/drawing/2014/main" id="{01029AF3-54D8-4DFA-AE7E-AE4E1B34D62B}"/>
                      </a:ext>
                    </a:extLst>
                  </p:cNvPr>
                  <p:cNvSpPr txBox="1"/>
                  <p:nvPr/>
                </p:nvSpPr>
                <p:spPr>
                  <a:xfrm>
                    <a:off x="1988580" y="291415"/>
                    <a:ext cx="498095" cy="33568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ES_tradnl" sz="900" b="0" i="0" u="none" strike="noStrike" kern="0" cap="none" spc="0" normalizeH="0" baseline="0" dirty="0" smtClean="0">
                        <a:ln>
                          <a:noFill/>
                        </a:ln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Gotham Rounded Light" pitchFamily="50" charset="0"/>
                        <a:ea typeface="+mn-ea"/>
                        <a:cs typeface="+mn-cs"/>
                      </a:rPr>
                      <a:t>48</a:t>
                    </a:r>
                    <a:endParaRPr kumimoji="0" lang="es-AR" sz="900" b="0" i="0" u="none" strike="noStrike" kern="0" cap="none" spc="0" normalizeH="0" baseline="0" dirty="0">
                      <a:ln>
                        <a:noFill/>
                      </a:ln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uLnTx/>
                      <a:uFillTx/>
                      <a:latin typeface="Gotham Rounded Light" pitchFamily="50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91" name="18 Lágrima">
                    <a:extLst>
                      <a:ext uri="{FF2B5EF4-FFF2-40B4-BE49-F238E27FC236}">
                        <a16:creationId xmlns:a16="http://schemas.microsoft.com/office/drawing/2014/main" id="{3852A999-22BD-438C-8D29-30F0F3A08629}"/>
                      </a:ext>
                    </a:extLst>
                  </p:cNvPr>
                  <p:cNvSpPr/>
                  <p:nvPr/>
                </p:nvSpPr>
                <p:spPr>
                  <a:xfrm rot="8099970">
                    <a:off x="1850024" y="710361"/>
                    <a:ext cx="368775" cy="368777"/>
                  </a:xfrm>
                  <a:prstGeom prst="teardrop">
                    <a:avLst/>
                  </a:prstGeom>
                  <a:gradFill rotWithShape="1">
                    <a:gsLst>
                      <a:gs pos="0">
                        <a:srgbClr val="F79646">
                          <a:shade val="51000"/>
                          <a:satMod val="130000"/>
                        </a:srgbClr>
                      </a:gs>
                      <a:gs pos="80000">
                        <a:srgbClr val="F79646">
                          <a:shade val="93000"/>
                          <a:satMod val="130000"/>
                        </a:srgbClr>
                      </a:gs>
                      <a:gs pos="100000">
                        <a:srgbClr val="F79646">
                          <a:shade val="94000"/>
                          <a:satMod val="135000"/>
                        </a:srgbClr>
                      </a:gs>
                    </a:gsLst>
                    <a:lin ang="16200000" scaled="0"/>
                  </a:gradFill>
                  <a:ln w="9525" cap="flat" cmpd="sng" algn="ctr">
                    <a:solidFill>
                      <a:srgbClr val="4BACC6">
                        <a:lumMod val="75000"/>
                      </a:srgbClr>
                    </a:solidFill>
                    <a:prstDash val="solid"/>
                  </a:ln>
                  <a:effectLst>
                    <a:outerShdw blurRad="40000" dist="23000" dir="5400000" rotWithShape="0">
                      <a:srgbClr val="000000">
                        <a:alpha val="35000"/>
                      </a:srgbClr>
                    </a:outerShdw>
                  </a:effectLst>
                </p:spPr>
                <p:txBody>
                  <a:bodyPr wrap="square" rtlCol="0" anchor="ctr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s-AR" sz="900" b="0" i="0" u="none" strike="noStrike" kern="0" cap="none" spc="0" normalizeH="0" baseline="0">
                      <a:ln>
                        <a:noFill/>
                      </a:ln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effectLst/>
                      <a:uLnTx/>
                      <a:uFillTx/>
                      <a:latin typeface="Gotham Rounded Light" pitchFamily="50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92" name="19 CuadroTexto">
                    <a:extLst>
                      <a:ext uri="{FF2B5EF4-FFF2-40B4-BE49-F238E27FC236}">
                        <a16:creationId xmlns:a16="http://schemas.microsoft.com/office/drawing/2014/main" id="{F97CF41A-BF40-45DE-A981-B7237EDB6266}"/>
                      </a:ext>
                    </a:extLst>
                  </p:cNvPr>
                  <p:cNvSpPr txBox="1"/>
                  <p:nvPr/>
                </p:nvSpPr>
                <p:spPr>
                  <a:xfrm>
                    <a:off x="1695884" y="740937"/>
                    <a:ext cx="625070" cy="33568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AR" sz="900" b="0" i="0" u="none" strike="noStrike" kern="0" cap="none" spc="0" normalizeH="0" baseline="0" dirty="0" smtClean="0">
                        <a:ln>
                          <a:noFill/>
                        </a:ln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Gotham Rounded Light" pitchFamily="50" charset="0"/>
                        <a:ea typeface="+mn-ea"/>
                        <a:cs typeface="+mn-cs"/>
                      </a:rPr>
                      <a:t>83</a:t>
                    </a:r>
                    <a:endParaRPr kumimoji="0" lang="es-AR" sz="900" b="0" i="0" u="none" strike="noStrike" kern="0" cap="none" spc="0" normalizeH="0" baseline="0" dirty="0">
                      <a:ln>
                        <a:noFill/>
                      </a:ln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uLnTx/>
                      <a:uFillTx/>
                      <a:latin typeface="Gotham Rounded Light" pitchFamily="50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93" name="20 Lágrima">
                    <a:extLst>
                      <a:ext uri="{FF2B5EF4-FFF2-40B4-BE49-F238E27FC236}">
                        <a16:creationId xmlns:a16="http://schemas.microsoft.com/office/drawing/2014/main" id="{5C8D332D-48A8-498E-9877-B83C57B56249}"/>
                      </a:ext>
                    </a:extLst>
                  </p:cNvPr>
                  <p:cNvSpPr/>
                  <p:nvPr/>
                </p:nvSpPr>
                <p:spPr>
                  <a:xfrm rot="8099970">
                    <a:off x="806684" y="-1"/>
                    <a:ext cx="368775" cy="368777"/>
                  </a:xfrm>
                  <a:prstGeom prst="teardrop">
                    <a:avLst/>
                  </a:prstGeom>
                  <a:gradFill rotWithShape="1">
                    <a:gsLst>
                      <a:gs pos="0">
                        <a:srgbClr val="F79646">
                          <a:shade val="51000"/>
                          <a:satMod val="130000"/>
                        </a:srgbClr>
                      </a:gs>
                      <a:gs pos="80000">
                        <a:srgbClr val="F79646">
                          <a:shade val="93000"/>
                          <a:satMod val="130000"/>
                        </a:srgbClr>
                      </a:gs>
                      <a:gs pos="100000">
                        <a:srgbClr val="F79646">
                          <a:shade val="94000"/>
                          <a:satMod val="135000"/>
                        </a:srgbClr>
                      </a:gs>
                    </a:gsLst>
                    <a:lin ang="16200000" scaled="0"/>
                  </a:gradFill>
                  <a:ln w="9525" cap="flat" cmpd="sng" algn="ctr">
                    <a:solidFill>
                      <a:srgbClr val="4BACC6">
                        <a:lumMod val="75000"/>
                      </a:srgbClr>
                    </a:solidFill>
                    <a:prstDash val="solid"/>
                  </a:ln>
                  <a:effectLst>
                    <a:outerShdw blurRad="40000" dist="23000" dir="5400000" rotWithShape="0">
                      <a:srgbClr val="000000">
                        <a:alpha val="35000"/>
                      </a:srgbClr>
                    </a:outerShdw>
                  </a:effectLst>
                </p:spPr>
                <p:txBody>
                  <a:bodyPr wrap="square" rtlCol="0" anchor="ctr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s-AR" sz="900" b="0" i="0" u="none" strike="noStrike" kern="0" cap="none" spc="0" normalizeH="0" baseline="0">
                      <a:ln>
                        <a:noFill/>
                      </a:ln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effectLst/>
                      <a:uLnTx/>
                      <a:uFillTx/>
                      <a:latin typeface="Gotham Rounded Light" pitchFamily="50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94" name="21 CuadroTexto">
                    <a:extLst>
                      <a:ext uri="{FF2B5EF4-FFF2-40B4-BE49-F238E27FC236}">
                        <a16:creationId xmlns:a16="http://schemas.microsoft.com/office/drawing/2014/main" id="{362C8884-F73D-4482-B4C6-497CF6F82748}"/>
                      </a:ext>
                    </a:extLst>
                  </p:cNvPr>
                  <p:cNvSpPr txBox="1"/>
                  <p:nvPr/>
                </p:nvSpPr>
                <p:spPr>
                  <a:xfrm>
                    <a:off x="738267" y="2541"/>
                    <a:ext cx="489937" cy="33568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ES_tradnl" sz="900" b="0" i="0" u="none" strike="noStrike" kern="0" cap="none" spc="0" normalizeH="0" baseline="0" dirty="0" smtClean="0">
                        <a:ln>
                          <a:noFill/>
                        </a:ln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Gotham Rounded Light" pitchFamily="50" charset="0"/>
                        <a:ea typeface="+mn-ea"/>
                        <a:cs typeface="+mn-cs"/>
                      </a:rPr>
                      <a:t>49</a:t>
                    </a:r>
                    <a:endParaRPr kumimoji="0" lang="es-AR" sz="900" b="0" i="0" u="none" strike="noStrike" kern="0" cap="none" spc="0" normalizeH="0" baseline="0" dirty="0">
                      <a:ln>
                        <a:noFill/>
                      </a:ln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uLnTx/>
                      <a:uFillTx/>
                      <a:latin typeface="Gotham Rounded Light" pitchFamily="50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95" name="22 Lágrima">
                    <a:extLst>
                      <a:ext uri="{FF2B5EF4-FFF2-40B4-BE49-F238E27FC236}">
                        <a16:creationId xmlns:a16="http://schemas.microsoft.com/office/drawing/2014/main" id="{5C30AF8E-67CE-40D0-9421-2C947641C65E}"/>
                      </a:ext>
                    </a:extLst>
                  </p:cNvPr>
                  <p:cNvSpPr/>
                  <p:nvPr/>
                </p:nvSpPr>
                <p:spPr>
                  <a:xfrm rot="8099970">
                    <a:off x="1386817" y="178705"/>
                    <a:ext cx="395860" cy="393522"/>
                  </a:xfrm>
                  <a:prstGeom prst="teardrop">
                    <a:avLst/>
                  </a:prstGeom>
                  <a:gradFill rotWithShape="1">
                    <a:gsLst>
                      <a:gs pos="0">
                        <a:srgbClr val="F79646">
                          <a:shade val="51000"/>
                          <a:satMod val="130000"/>
                        </a:srgbClr>
                      </a:gs>
                      <a:gs pos="80000">
                        <a:srgbClr val="F79646">
                          <a:shade val="93000"/>
                          <a:satMod val="130000"/>
                        </a:srgbClr>
                      </a:gs>
                      <a:gs pos="100000">
                        <a:srgbClr val="F79646">
                          <a:shade val="94000"/>
                          <a:satMod val="135000"/>
                        </a:srgbClr>
                      </a:gs>
                    </a:gsLst>
                    <a:lin ang="16200000" scaled="0"/>
                  </a:gradFill>
                  <a:ln w="9525" cap="flat" cmpd="sng" algn="ctr">
                    <a:solidFill>
                      <a:srgbClr val="4BACC6">
                        <a:lumMod val="75000"/>
                      </a:srgbClr>
                    </a:solidFill>
                    <a:prstDash val="solid"/>
                  </a:ln>
                  <a:effectLst>
                    <a:outerShdw blurRad="40000" dist="23000" dir="5400000" rotWithShape="0">
                      <a:srgbClr val="000000">
                        <a:alpha val="35000"/>
                      </a:srgbClr>
                    </a:outerShdw>
                  </a:effectLst>
                </p:spPr>
                <p:txBody>
                  <a:bodyPr wrap="square" rtlCol="0" anchor="ctr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s-AR" sz="900" b="0" i="0" u="none" strike="noStrike" kern="0" cap="none" spc="0" normalizeH="0" baseline="0">
                      <a:ln>
                        <a:noFill/>
                      </a:ln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effectLst/>
                      <a:uLnTx/>
                      <a:uFillTx/>
                      <a:latin typeface="Gotham Rounded Light" pitchFamily="50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96" name="23 CuadroTexto">
                    <a:extLst>
                      <a:ext uri="{FF2B5EF4-FFF2-40B4-BE49-F238E27FC236}">
                        <a16:creationId xmlns:a16="http://schemas.microsoft.com/office/drawing/2014/main" id="{5C4D67B3-2D12-4CC6-95A4-BAC3E951E320}"/>
                      </a:ext>
                    </a:extLst>
                  </p:cNvPr>
                  <p:cNvSpPr txBox="1"/>
                  <p:nvPr/>
                </p:nvSpPr>
                <p:spPr>
                  <a:xfrm>
                    <a:off x="1241230" y="221780"/>
                    <a:ext cx="683227" cy="33568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ES_tradnl" sz="900" b="0" i="0" u="none" strike="noStrike" kern="0" cap="none" spc="0" normalizeH="0" baseline="0" dirty="0" smtClean="0">
                        <a:ln>
                          <a:noFill/>
                        </a:ln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Gotham Rounded Light" pitchFamily="50" charset="0"/>
                        <a:ea typeface="+mn-ea"/>
                        <a:cs typeface="+mn-cs"/>
                      </a:rPr>
                      <a:t>121</a:t>
                    </a:r>
                    <a:endParaRPr kumimoji="0" lang="es-AR" sz="900" b="0" i="0" u="none" strike="noStrike" kern="0" cap="none" spc="0" normalizeH="0" baseline="0" dirty="0">
                      <a:ln>
                        <a:noFill/>
                      </a:ln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uLnTx/>
                      <a:uFillTx/>
                      <a:latin typeface="Gotham Rounded Light" pitchFamily="50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97" name="26 Lágrima">
                    <a:extLst>
                      <a:ext uri="{FF2B5EF4-FFF2-40B4-BE49-F238E27FC236}">
                        <a16:creationId xmlns:a16="http://schemas.microsoft.com/office/drawing/2014/main" id="{FDF84C12-75EB-4251-A389-474B861215E3}"/>
                      </a:ext>
                    </a:extLst>
                  </p:cNvPr>
                  <p:cNvSpPr/>
                  <p:nvPr/>
                </p:nvSpPr>
                <p:spPr>
                  <a:xfrm rot="8099970">
                    <a:off x="1022708" y="710361"/>
                    <a:ext cx="368775" cy="368777"/>
                  </a:xfrm>
                  <a:prstGeom prst="teardrop">
                    <a:avLst/>
                  </a:prstGeom>
                  <a:gradFill rotWithShape="1">
                    <a:gsLst>
                      <a:gs pos="0">
                        <a:srgbClr val="F79646">
                          <a:shade val="51000"/>
                          <a:satMod val="130000"/>
                        </a:srgbClr>
                      </a:gs>
                      <a:gs pos="80000">
                        <a:srgbClr val="F79646">
                          <a:shade val="93000"/>
                          <a:satMod val="130000"/>
                        </a:srgbClr>
                      </a:gs>
                      <a:gs pos="100000">
                        <a:srgbClr val="F79646">
                          <a:shade val="94000"/>
                          <a:satMod val="135000"/>
                        </a:srgbClr>
                      </a:gs>
                    </a:gsLst>
                    <a:lin ang="16200000" scaled="0"/>
                  </a:gradFill>
                  <a:ln w="9525" cap="flat" cmpd="sng" algn="ctr">
                    <a:solidFill>
                      <a:srgbClr val="4BACC6">
                        <a:lumMod val="75000"/>
                      </a:srgbClr>
                    </a:solidFill>
                    <a:prstDash val="solid"/>
                  </a:ln>
                  <a:effectLst>
                    <a:outerShdw blurRad="40000" dist="23000" dir="5400000" rotWithShape="0">
                      <a:srgbClr val="000000">
                        <a:alpha val="35000"/>
                      </a:srgbClr>
                    </a:outerShdw>
                  </a:effectLst>
                </p:spPr>
                <p:txBody>
                  <a:bodyPr wrap="square" rtlCol="0" anchor="ctr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s-AR" sz="900" b="0" i="0" u="none" strike="noStrike" kern="0" cap="none" spc="0" normalizeH="0" baseline="0">
                      <a:ln>
                        <a:noFill/>
                      </a:ln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effectLst/>
                      <a:uLnTx/>
                      <a:uFillTx/>
                      <a:latin typeface="Gotham Rounded Light" pitchFamily="50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98" name="27 CuadroTexto">
                    <a:extLst>
                      <a:ext uri="{FF2B5EF4-FFF2-40B4-BE49-F238E27FC236}">
                        <a16:creationId xmlns:a16="http://schemas.microsoft.com/office/drawing/2014/main" id="{58908719-C954-4C2F-BE97-74E79B48CEFB}"/>
                      </a:ext>
                    </a:extLst>
                  </p:cNvPr>
                  <p:cNvSpPr txBox="1"/>
                  <p:nvPr/>
                </p:nvSpPr>
                <p:spPr>
                  <a:xfrm>
                    <a:off x="970063" y="740937"/>
                    <a:ext cx="469643" cy="33568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lang="es-ES_tradnl" sz="900" kern="0" dirty="0" smtClean="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otham Rounded Light" pitchFamily="50" charset="0"/>
                      </a:rPr>
                      <a:t>82</a:t>
                    </a:r>
                    <a:endParaRPr kumimoji="0" lang="es-AR" sz="900" b="0" i="0" u="none" strike="noStrike" kern="0" cap="none" spc="0" normalizeH="0" baseline="0" dirty="0">
                      <a:ln>
                        <a:noFill/>
                      </a:ln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uLnTx/>
                      <a:uFillTx/>
                      <a:latin typeface="Gotham Rounded Light" pitchFamily="50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99" name="28 Lágrima">
                    <a:extLst>
                      <a:ext uri="{FF2B5EF4-FFF2-40B4-BE49-F238E27FC236}">
                        <a16:creationId xmlns:a16="http://schemas.microsoft.com/office/drawing/2014/main" id="{E11B243B-5CFF-40FD-B81C-9C2E97F36429}"/>
                      </a:ext>
                    </a:extLst>
                  </p:cNvPr>
                  <p:cNvSpPr/>
                  <p:nvPr/>
                </p:nvSpPr>
                <p:spPr>
                  <a:xfrm rot="8099970">
                    <a:off x="1417976" y="1012944"/>
                    <a:ext cx="368775" cy="368777"/>
                  </a:xfrm>
                  <a:prstGeom prst="teardrop">
                    <a:avLst/>
                  </a:prstGeom>
                  <a:gradFill rotWithShape="1">
                    <a:gsLst>
                      <a:gs pos="0">
                        <a:srgbClr val="F79646">
                          <a:shade val="51000"/>
                          <a:satMod val="130000"/>
                        </a:srgbClr>
                      </a:gs>
                      <a:gs pos="80000">
                        <a:srgbClr val="F79646">
                          <a:shade val="93000"/>
                          <a:satMod val="130000"/>
                        </a:srgbClr>
                      </a:gs>
                      <a:gs pos="100000">
                        <a:srgbClr val="F79646">
                          <a:shade val="94000"/>
                          <a:satMod val="135000"/>
                        </a:srgbClr>
                      </a:gs>
                    </a:gsLst>
                    <a:lin ang="16200000" scaled="0"/>
                  </a:gradFill>
                  <a:ln w="9525" cap="flat" cmpd="sng" algn="ctr">
                    <a:solidFill>
                      <a:srgbClr val="4BACC6">
                        <a:lumMod val="75000"/>
                      </a:srgbClr>
                    </a:solidFill>
                    <a:prstDash val="solid"/>
                  </a:ln>
                  <a:effectLst>
                    <a:outerShdw blurRad="40000" dist="23000" dir="5400000" rotWithShape="0">
                      <a:srgbClr val="000000">
                        <a:alpha val="35000"/>
                      </a:srgbClr>
                    </a:outerShdw>
                  </a:effectLst>
                </p:spPr>
                <p:txBody>
                  <a:bodyPr wrap="square" rtlCol="0" anchor="ctr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s-AR" sz="900" b="0" i="0" u="none" strike="noStrike" kern="0" cap="none" spc="0" normalizeH="0" baseline="0">
                      <a:ln>
                        <a:noFill/>
                      </a:ln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effectLst/>
                      <a:uLnTx/>
                      <a:uFillTx/>
                      <a:latin typeface="Gotham Rounded Light" pitchFamily="50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00" name="29 CuadroTexto">
                    <a:extLst>
                      <a:ext uri="{FF2B5EF4-FFF2-40B4-BE49-F238E27FC236}">
                        <a16:creationId xmlns:a16="http://schemas.microsoft.com/office/drawing/2014/main" id="{3122E2B8-16AD-460E-BCD6-154D13A597EB}"/>
                      </a:ext>
                    </a:extLst>
                  </p:cNvPr>
                  <p:cNvSpPr txBox="1"/>
                  <p:nvPr/>
                </p:nvSpPr>
                <p:spPr>
                  <a:xfrm>
                    <a:off x="1339002" y="1043520"/>
                    <a:ext cx="496512" cy="33568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ES_tradnl" sz="900" b="0" i="0" u="none" strike="noStrike" kern="0" cap="none" spc="0" normalizeH="0" baseline="0" dirty="0" smtClean="0">
                        <a:ln>
                          <a:noFill/>
                        </a:ln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Gotham Rounded Light" pitchFamily="50" charset="0"/>
                        <a:ea typeface="+mn-ea"/>
                        <a:cs typeface="+mn-cs"/>
                      </a:rPr>
                      <a:t>46</a:t>
                    </a:r>
                    <a:endParaRPr kumimoji="0" lang="es-AR" sz="900" b="0" i="0" u="none" strike="noStrike" kern="0" cap="none" spc="0" normalizeH="0" baseline="0" dirty="0">
                      <a:ln>
                        <a:noFill/>
                      </a:ln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uLnTx/>
                      <a:uFillTx/>
                      <a:latin typeface="Gotham Rounded Light" pitchFamily="50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01" name="30 Lágrima">
                    <a:extLst>
                      <a:ext uri="{FF2B5EF4-FFF2-40B4-BE49-F238E27FC236}">
                        <a16:creationId xmlns:a16="http://schemas.microsoft.com/office/drawing/2014/main" id="{CA39A618-5D2C-4679-9D33-8CEACD5F1220}"/>
                      </a:ext>
                    </a:extLst>
                  </p:cNvPr>
                  <p:cNvSpPr/>
                  <p:nvPr/>
                </p:nvSpPr>
                <p:spPr>
                  <a:xfrm rot="8099970">
                    <a:off x="582699" y="775698"/>
                    <a:ext cx="368775" cy="368777"/>
                  </a:xfrm>
                  <a:prstGeom prst="teardrop">
                    <a:avLst/>
                  </a:prstGeom>
                  <a:gradFill rotWithShape="1">
                    <a:gsLst>
                      <a:gs pos="0">
                        <a:srgbClr val="F79646">
                          <a:shade val="51000"/>
                          <a:satMod val="130000"/>
                        </a:srgbClr>
                      </a:gs>
                      <a:gs pos="80000">
                        <a:srgbClr val="F79646">
                          <a:shade val="93000"/>
                          <a:satMod val="130000"/>
                        </a:srgbClr>
                      </a:gs>
                      <a:gs pos="100000">
                        <a:srgbClr val="F79646">
                          <a:shade val="94000"/>
                          <a:satMod val="135000"/>
                        </a:srgbClr>
                      </a:gs>
                    </a:gsLst>
                    <a:lin ang="16200000" scaled="0"/>
                  </a:gradFill>
                  <a:ln w="9525" cap="flat" cmpd="sng" algn="ctr">
                    <a:solidFill>
                      <a:srgbClr val="4BACC6">
                        <a:lumMod val="75000"/>
                      </a:srgbClr>
                    </a:solidFill>
                    <a:prstDash val="solid"/>
                  </a:ln>
                  <a:effectLst>
                    <a:outerShdw blurRad="40000" dist="23000" dir="5400000" rotWithShape="0">
                      <a:srgbClr val="000000">
                        <a:alpha val="35000"/>
                      </a:srgbClr>
                    </a:outerShdw>
                  </a:effectLst>
                </p:spPr>
                <p:txBody>
                  <a:bodyPr wrap="square" rtlCol="0" anchor="ctr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s-AR" sz="900" b="0" i="0" u="none" strike="noStrike" kern="0" cap="none" spc="0" normalizeH="0" baseline="0">
                      <a:ln>
                        <a:noFill/>
                      </a:ln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effectLst/>
                      <a:uLnTx/>
                      <a:uFillTx/>
                      <a:latin typeface="Gotham Rounded Light" pitchFamily="50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02" name="31 CuadroTexto">
                    <a:extLst>
                      <a:ext uri="{FF2B5EF4-FFF2-40B4-BE49-F238E27FC236}">
                        <a16:creationId xmlns:a16="http://schemas.microsoft.com/office/drawing/2014/main" id="{BBA7FD99-5DA9-4CFD-8888-5E0DA8E85A77}"/>
                      </a:ext>
                    </a:extLst>
                  </p:cNvPr>
                  <p:cNvSpPr txBox="1"/>
                  <p:nvPr/>
                </p:nvSpPr>
                <p:spPr>
                  <a:xfrm>
                    <a:off x="515990" y="806274"/>
                    <a:ext cx="475081" cy="33568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ES_tradnl" sz="900" b="0" i="0" u="none" strike="noStrike" kern="0" cap="none" spc="0" normalizeH="0" baseline="0" dirty="0" smtClean="0">
                        <a:ln>
                          <a:noFill/>
                        </a:ln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Gotham Rounded Light" pitchFamily="50" charset="0"/>
                        <a:ea typeface="+mn-ea"/>
                        <a:cs typeface="+mn-cs"/>
                      </a:rPr>
                      <a:t>48</a:t>
                    </a:r>
                    <a:endParaRPr kumimoji="0" lang="es-AR" sz="900" b="0" i="0" u="none" strike="noStrike" kern="0" cap="none" spc="0" normalizeH="0" baseline="0" dirty="0">
                      <a:ln>
                        <a:noFill/>
                      </a:ln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uLnTx/>
                      <a:uFillTx/>
                      <a:latin typeface="Gotham Rounded Light" pitchFamily="50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03" name="32 Lágrima">
                    <a:extLst>
                      <a:ext uri="{FF2B5EF4-FFF2-40B4-BE49-F238E27FC236}">
                        <a16:creationId xmlns:a16="http://schemas.microsoft.com/office/drawing/2014/main" id="{20366D5C-9568-4144-AC4E-C687E124C3D9}"/>
                      </a:ext>
                    </a:extLst>
                  </p:cNvPr>
                  <p:cNvSpPr/>
                  <p:nvPr/>
                </p:nvSpPr>
                <p:spPr>
                  <a:xfrm rot="8099970">
                    <a:off x="1854180" y="1400105"/>
                    <a:ext cx="368775" cy="368777"/>
                  </a:xfrm>
                  <a:prstGeom prst="teardrop">
                    <a:avLst/>
                  </a:prstGeom>
                  <a:gradFill rotWithShape="1">
                    <a:gsLst>
                      <a:gs pos="0">
                        <a:srgbClr val="F79646">
                          <a:shade val="51000"/>
                          <a:satMod val="130000"/>
                        </a:srgbClr>
                      </a:gs>
                      <a:gs pos="80000">
                        <a:srgbClr val="F79646">
                          <a:shade val="93000"/>
                          <a:satMod val="130000"/>
                        </a:srgbClr>
                      </a:gs>
                      <a:gs pos="100000">
                        <a:srgbClr val="F79646">
                          <a:shade val="94000"/>
                          <a:satMod val="135000"/>
                        </a:srgbClr>
                      </a:gs>
                    </a:gsLst>
                    <a:lin ang="16200000" scaled="0"/>
                  </a:gradFill>
                  <a:ln w="9525" cap="flat" cmpd="sng" algn="ctr">
                    <a:solidFill>
                      <a:srgbClr val="4BACC6">
                        <a:lumMod val="75000"/>
                      </a:srgbClr>
                    </a:solidFill>
                    <a:prstDash val="solid"/>
                  </a:ln>
                  <a:effectLst>
                    <a:outerShdw blurRad="40000" dist="23000" dir="5400000" rotWithShape="0">
                      <a:srgbClr val="000000">
                        <a:alpha val="35000"/>
                      </a:srgbClr>
                    </a:outerShdw>
                  </a:effectLst>
                </p:spPr>
                <p:txBody>
                  <a:bodyPr wrap="square" rtlCol="0" anchor="ctr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s-AR" sz="900" b="0" i="0" u="none" strike="noStrike" kern="0" cap="none" spc="0" normalizeH="0" baseline="0">
                      <a:ln>
                        <a:noFill/>
                      </a:ln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effectLst/>
                      <a:uLnTx/>
                      <a:uFillTx/>
                      <a:latin typeface="Gotham Rounded Light" pitchFamily="50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04" name="33 CuadroTexto">
                    <a:extLst>
                      <a:ext uri="{FF2B5EF4-FFF2-40B4-BE49-F238E27FC236}">
                        <a16:creationId xmlns:a16="http://schemas.microsoft.com/office/drawing/2014/main" id="{9D89CFB9-0364-42A2-909E-EDA957826934}"/>
                      </a:ext>
                    </a:extLst>
                  </p:cNvPr>
                  <p:cNvSpPr txBox="1"/>
                  <p:nvPr/>
                </p:nvSpPr>
                <p:spPr>
                  <a:xfrm>
                    <a:off x="1722564" y="1430681"/>
                    <a:ext cx="622065" cy="33568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AR" sz="900" b="0" i="0" u="none" strike="noStrike" kern="0" cap="none" spc="0" normalizeH="0" baseline="0" dirty="0" smtClean="0">
                        <a:ln>
                          <a:noFill/>
                        </a:ln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Gotham Rounded Light" pitchFamily="50" charset="0"/>
                        <a:ea typeface="+mn-ea"/>
                        <a:cs typeface="+mn-cs"/>
                      </a:rPr>
                      <a:t>313</a:t>
                    </a:r>
                    <a:endParaRPr kumimoji="0" lang="es-AR" sz="900" b="0" i="0" u="none" strike="noStrike" kern="0" cap="none" spc="0" normalizeH="0" baseline="0" dirty="0">
                      <a:ln>
                        <a:noFill/>
                      </a:ln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uLnTx/>
                      <a:uFillTx/>
                      <a:latin typeface="Gotham Rounded Light" pitchFamily="50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05" name="34 Lágrima">
                    <a:extLst>
                      <a:ext uri="{FF2B5EF4-FFF2-40B4-BE49-F238E27FC236}">
                        <a16:creationId xmlns:a16="http://schemas.microsoft.com/office/drawing/2014/main" id="{F9B44CFC-B476-44AE-B56A-60BC79B7EB23}"/>
                      </a:ext>
                    </a:extLst>
                  </p:cNvPr>
                  <p:cNvSpPr/>
                  <p:nvPr/>
                </p:nvSpPr>
                <p:spPr>
                  <a:xfrm rot="8099970">
                    <a:off x="1330047" y="1774352"/>
                    <a:ext cx="368775" cy="368777"/>
                  </a:xfrm>
                  <a:prstGeom prst="teardrop">
                    <a:avLst/>
                  </a:prstGeom>
                  <a:gradFill rotWithShape="1">
                    <a:gsLst>
                      <a:gs pos="0">
                        <a:srgbClr val="F79646">
                          <a:shade val="51000"/>
                          <a:satMod val="130000"/>
                        </a:srgbClr>
                      </a:gs>
                      <a:gs pos="80000">
                        <a:srgbClr val="F79646">
                          <a:shade val="93000"/>
                          <a:satMod val="130000"/>
                        </a:srgbClr>
                      </a:gs>
                      <a:gs pos="100000">
                        <a:srgbClr val="F79646">
                          <a:shade val="94000"/>
                          <a:satMod val="135000"/>
                        </a:srgbClr>
                      </a:gs>
                    </a:gsLst>
                    <a:lin ang="16200000" scaled="0"/>
                  </a:gradFill>
                  <a:ln w="9525" cap="flat" cmpd="sng" algn="ctr">
                    <a:solidFill>
                      <a:srgbClr val="4BACC6">
                        <a:lumMod val="75000"/>
                      </a:srgbClr>
                    </a:solidFill>
                    <a:prstDash val="solid"/>
                  </a:ln>
                  <a:effectLst>
                    <a:outerShdw blurRad="40000" dist="23000" dir="5400000" rotWithShape="0">
                      <a:srgbClr val="000000">
                        <a:alpha val="35000"/>
                      </a:srgbClr>
                    </a:outerShdw>
                  </a:effectLst>
                </p:spPr>
                <p:txBody>
                  <a:bodyPr wrap="square" rtlCol="0" anchor="ctr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s-AR" sz="900" b="0" i="0" u="none" strike="noStrike" kern="0" cap="none" spc="0" normalizeH="0" baseline="0">
                      <a:ln>
                        <a:noFill/>
                      </a:ln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effectLst/>
                      <a:uLnTx/>
                      <a:uFillTx/>
                      <a:latin typeface="Gotham Rounded Light" pitchFamily="50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06" name="35 CuadroTexto">
                    <a:extLst>
                      <a:ext uri="{FF2B5EF4-FFF2-40B4-BE49-F238E27FC236}">
                        <a16:creationId xmlns:a16="http://schemas.microsoft.com/office/drawing/2014/main" id="{4408EBC1-EDD7-4D9A-9784-4633E9F42201}"/>
                      </a:ext>
                    </a:extLst>
                  </p:cNvPr>
                  <p:cNvSpPr txBox="1"/>
                  <p:nvPr/>
                </p:nvSpPr>
                <p:spPr>
                  <a:xfrm>
                    <a:off x="1202134" y="1793689"/>
                    <a:ext cx="606086" cy="33568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AR" sz="900" b="0" i="0" u="none" strike="noStrike" kern="0" cap="none" spc="0" normalizeH="0" baseline="0" dirty="0" smtClean="0">
                        <a:ln>
                          <a:noFill/>
                        </a:ln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Gotham Rounded Light" pitchFamily="50" charset="0"/>
                        <a:ea typeface="+mn-ea"/>
                        <a:cs typeface="+mn-cs"/>
                      </a:rPr>
                      <a:t>420</a:t>
                    </a:r>
                    <a:endParaRPr kumimoji="0" lang="es-AR" sz="900" b="0" i="0" u="none" strike="noStrike" kern="0" cap="none" spc="0" normalizeH="0" baseline="0" dirty="0">
                      <a:ln>
                        <a:noFill/>
                      </a:ln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uLnTx/>
                      <a:uFillTx/>
                      <a:latin typeface="Gotham Rounded Light" pitchFamily="50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07" name="36 Lágrima">
                    <a:extLst>
                      <a:ext uri="{FF2B5EF4-FFF2-40B4-BE49-F238E27FC236}">
                        <a16:creationId xmlns:a16="http://schemas.microsoft.com/office/drawing/2014/main" id="{9630A4AB-E453-451B-9230-BD15055E0616}"/>
                      </a:ext>
                    </a:extLst>
                  </p:cNvPr>
                  <p:cNvSpPr/>
                  <p:nvPr/>
                </p:nvSpPr>
                <p:spPr>
                  <a:xfrm rot="8099970">
                    <a:off x="859514" y="1466575"/>
                    <a:ext cx="368775" cy="368777"/>
                  </a:xfrm>
                  <a:prstGeom prst="teardrop">
                    <a:avLst/>
                  </a:prstGeom>
                  <a:gradFill rotWithShape="1">
                    <a:gsLst>
                      <a:gs pos="0">
                        <a:srgbClr val="F79646">
                          <a:shade val="51000"/>
                          <a:satMod val="130000"/>
                        </a:srgbClr>
                      </a:gs>
                      <a:gs pos="80000">
                        <a:srgbClr val="F79646">
                          <a:shade val="93000"/>
                          <a:satMod val="130000"/>
                        </a:srgbClr>
                      </a:gs>
                      <a:gs pos="100000">
                        <a:srgbClr val="F79646">
                          <a:shade val="94000"/>
                          <a:satMod val="135000"/>
                        </a:srgbClr>
                      </a:gs>
                    </a:gsLst>
                    <a:lin ang="16200000" scaled="0"/>
                  </a:gradFill>
                  <a:ln w="9525" cap="flat" cmpd="sng" algn="ctr">
                    <a:solidFill>
                      <a:srgbClr val="4BACC6">
                        <a:lumMod val="75000"/>
                      </a:srgbClr>
                    </a:solidFill>
                    <a:prstDash val="solid"/>
                  </a:ln>
                  <a:effectLst>
                    <a:outerShdw blurRad="40000" dist="23000" dir="5400000" rotWithShape="0">
                      <a:srgbClr val="000000">
                        <a:alpha val="35000"/>
                      </a:srgbClr>
                    </a:outerShdw>
                  </a:effectLst>
                </p:spPr>
                <p:txBody>
                  <a:bodyPr wrap="square" rtlCol="0" anchor="ctr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s-AR" sz="900" b="0" i="0" u="none" strike="noStrike" kern="0" cap="none" spc="0" normalizeH="0" baseline="0">
                      <a:ln>
                        <a:noFill/>
                      </a:ln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effectLst/>
                      <a:uLnTx/>
                      <a:uFillTx/>
                      <a:latin typeface="Gotham Rounded Light" pitchFamily="50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08" name="37 CuadroTexto">
                    <a:extLst>
                      <a:ext uri="{FF2B5EF4-FFF2-40B4-BE49-F238E27FC236}">
                        <a16:creationId xmlns:a16="http://schemas.microsoft.com/office/drawing/2014/main" id="{71A8B5A6-B04C-407F-8F6E-68F79B6831AB}"/>
                      </a:ext>
                    </a:extLst>
                  </p:cNvPr>
                  <p:cNvSpPr txBox="1"/>
                  <p:nvPr/>
                </p:nvSpPr>
                <p:spPr>
                  <a:xfrm>
                    <a:off x="783845" y="1497150"/>
                    <a:ext cx="497022" cy="33568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lang="es-ES_tradnl" sz="900" kern="0" dirty="0" smtClean="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otham Rounded Light" pitchFamily="50" charset="0"/>
                      </a:rPr>
                      <a:t>38</a:t>
                    </a:r>
                    <a:endParaRPr kumimoji="0" lang="es-AR" sz="900" b="0" i="0" u="none" strike="noStrike" kern="0" cap="none" spc="0" normalizeH="0" baseline="0" dirty="0">
                      <a:ln>
                        <a:noFill/>
                      </a:ln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uLnTx/>
                      <a:uFillTx/>
                      <a:latin typeface="Gotham Rounded Light" pitchFamily="50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09" name="40 Lágrima">
                    <a:extLst>
                      <a:ext uri="{FF2B5EF4-FFF2-40B4-BE49-F238E27FC236}">
                        <a16:creationId xmlns:a16="http://schemas.microsoft.com/office/drawing/2014/main" id="{F6C2DB82-CBAE-4908-96AC-C59C239D8D59}"/>
                      </a:ext>
                    </a:extLst>
                  </p:cNvPr>
                  <p:cNvSpPr/>
                  <p:nvPr/>
                </p:nvSpPr>
                <p:spPr>
                  <a:xfrm rot="8099970">
                    <a:off x="933227" y="2035040"/>
                    <a:ext cx="368775" cy="368777"/>
                  </a:xfrm>
                  <a:prstGeom prst="teardrop">
                    <a:avLst/>
                  </a:prstGeom>
                  <a:gradFill rotWithShape="1">
                    <a:gsLst>
                      <a:gs pos="0">
                        <a:srgbClr val="F79646">
                          <a:shade val="51000"/>
                          <a:satMod val="130000"/>
                        </a:srgbClr>
                      </a:gs>
                      <a:gs pos="80000">
                        <a:srgbClr val="F79646">
                          <a:shade val="93000"/>
                          <a:satMod val="130000"/>
                        </a:srgbClr>
                      </a:gs>
                      <a:gs pos="100000">
                        <a:srgbClr val="F79646">
                          <a:shade val="94000"/>
                          <a:satMod val="135000"/>
                        </a:srgbClr>
                      </a:gs>
                    </a:gsLst>
                    <a:lin ang="16200000" scaled="0"/>
                  </a:gradFill>
                  <a:ln w="9525" cap="flat" cmpd="sng" algn="ctr">
                    <a:solidFill>
                      <a:srgbClr val="4BACC6">
                        <a:lumMod val="75000"/>
                      </a:srgbClr>
                    </a:solidFill>
                    <a:prstDash val="solid"/>
                  </a:ln>
                  <a:effectLst>
                    <a:outerShdw blurRad="40000" dist="23000" dir="5400000" rotWithShape="0">
                      <a:srgbClr val="000000">
                        <a:alpha val="35000"/>
                      </a:srgbClr>
                    </a:outerShdw>
                  </a:effectLst>
                </p:spPr>
                <p:txBody>
                  <a:bodyPr wrap="square" rtlCol="0" anchor="ctr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s-AR" sz="900" b="0" i="0" u="none" strike="noStrike" kern="0" cap="none" spc="0" normalizeH="0" baseline="0">
                      <a:ln>
                        <a:noFill/>
                      </a:ln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effectLst/>
                      <a:uLnTx/>
                      <a:uFillTx/>
                      <a:latin typeface="Gotham Rounded Light" pitchFamily="50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10" name="41 CuadroTexto">
                    <a:extLst>
                      <a:ext uri="{FF2B5EF4-FFF2-40B4-BE49-F238E27FC236}">
                        <a16:creationId xmlns:a16="http://schemas.microsoft.com/office/drawing/2014/main" id="{CF73CC56-74D2-4B82-9674-FA0ED3AFBF34}"/>
                      </a:ext>
                    </a:extLst>
                  </p:cNvPr>
                  <p:cNvSpPr txBox="1"/>
                  <p:nvPr/>
                </p:nvSpPr>
                <p:spPr>
                  <a:xfrm>
                    <a:off x="851899" y="2034464"/>
                    <a:ext cx="502192" cy="33568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AR" sz="900" b="0" i="0" u="none" strike="noStrike" kern="0" cap="none" spc="0" normalizeH="0" baseline="0" dirty="0" smtClean="0">
                        <a:ln>
                          <a:noFill/>
                        </a:ln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Gotham Rounded Light" pitchFamily="50" charset="0"/>
                        <a:ea typeface="+mn-ea"/>
                        <a:cs typeface="+mn-cs"/>
                      </a:rPr>
                      <a:t>40</a:t>
                    </a:r>
                    <a:endParaRPr kumimoji="0" lang="es-AR" sz="900" b="0" i="0" u="none" strike="noStrike" kern="0" cap="none" spc="0" normalizeH="0" baseline="0" dirty="0">
                      <a:ln>
                        <a:noFill/>
                      </a:ln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uLnTx/>
                      <a:uFillTx/>
                      <a:latin typeface="Gotham Rounded Light" pitchFamily="50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11" name="42 Lágrima">
                    <a:extLst>
                      <a:ext uri="{FF2B5EF4-FFF2-40B4-BE49-F238E27FC236}">
                        <a16:creationId xmlns:a16="http://schemas.microsoft.com/office/drawing/2014/main" id="{DC5516CC-E833-4F02-A27B-D805EFEC3B95}"/>
                      </a:ext>
                    </a:extLst>
                  </p:cNvPr>
                  <p:cNvSpPr/>
                  <p:nvPr/>
                </p:nvSpPr>
                <p:spPr>
                  <a:xfrm rot="8099970">
                    <a:off x="514001" y="2242122"/>
                    <a:ext cx="368775" cy="368777"/>
                  </a:xfrm>
                  <a:prstGeom prst="teardrop">
                    <a:avLst/>
                  </a:prstGeom>
                  <a:gradFill rotWithShape="1">
                    <a:gsLst>
                      <a:gs pos="0">
                        <a:srgbClr val="F79646">
                          <a:shade val="51000"/>
                          <a:satMod val="130000"/>
                        </a:srgbClr>
                      </a:gs>
                      <a:gs pos="80000">
                        <a:srgbClr val="F79646">
                          <a:shade val="93000"/>
                          <a:satMod val="130000"/>
                        </a:srgbClr>
                      </a:gs>
                      <a:gs pos="100000">
                        <a:srgbClr val="F79646">
                          <a:shade val="94000"/>
                          <a:satMod val="135000"/>
                        </a:srgbClr>
                      </a:gs>
                    </a:gsLst>
                    <a:lin ang="16200000" scaled="0"/>
                  </a:gradFill>
                  <a:ln w="9525" cap="flat" cmpd="sng" algn="ctr">
                    <a:solidFill>
                      <a:srgbClr val="4BACC6">
                        <a:lumMod val="75000"/>
                      </a:srgbClr>
                    </a:solidFill>
                    <a:prstDash val="solid"/>
                  </a:ln>
                  <a:effectLst>
                    <a:outerShdw blurRad="40000" dist="23000" dir="5400000" rotWithShape="0">
                      <a:srgbClr val="000000">
                        <a:alpha val="35000"/>
                      </a:srgbClr>
                    </a:outerShdw>
                  </a:effectLst>
                </p:spPr>
                <p:txBody>
                  <a:bodyPr wrap="square" rtlCol="0" anchor="ctr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s-AR" sz="900" b="0" i="0" u="none" strike="noStrike" kern="0" cap="none" spc="0" normalizeH="0" baseline="0">
                      <a:ln>
                        <a:noFill/>
                      </a:ln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effectLst/>
                      <a:uLnTx/>
                      <a:uFillTx/>
                      <a:latin typeface="Gotham Rounded Light" pitchFamily="50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12" name="43 CuadroTexto">
                    <a:extLst>
                      <a:ext uri="{FF2B5EF4-FFF2-40B4-BE49-F238E27FC236}">
                        <a16:creationId xmlns:a16="http://schemas.microsoft.com/office/drawing/2014/main" id="{0CA9EFB0-73FA-4E23-9CB8-BFE3B5ABF356}"/>
                      </a:ext>
                    </a:extLst>
                  </p:cNvPr>
                  <p:cNvSpPr txBox="1"/>
                  <p:nvPr/>
                </p:nvSpPr>
                <p:spPr>
                  <a:xfrm>
                    <a:off x="353630" y="2258397"/>
                    <a:ext cx="645402" cy="33568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lang="es-ES_tradnl" sz="900" kern="0" dirty="0" smtClean="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otham Rounded Light" pitchFamily="50" charset="0"/>
                      </a:rPr>
                      <a:t>205</a:t>
                    </a:r>
                    <a:endParaRPr kumimoji="0" lang="es-AR" sz="900" b="0" i="0" u="none" strike="noStrike" kern="0" cap="none" spc="0" normalizeH="0" baseline="0" dirty="0">
                      <a:ln>
                        <a:noFill/>
                      </a:ln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uLnTx/>
                      <a:uFillTx/>
                      <a:latin typeface="Gotham Rounded Light" pitchFamily="50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13" name="44 Lágrima">
                    <a:extLst>
                      <a:ext uri="{FF2B5EF4-FFF2-40B4-BE49-F238E27FC236}">
                        <a16:creationId xmlns:a16="http://schemas.microsoft.com/office/drawing/2014/main" id="{A497F669-D8F9-4C11-B96E-B9F66AC313AA}"/>
                      </a:ext>
                    </a:extLst>
                  </p:cNvPr>
                  <p:cNvSpPr/>
                  <p:nvPr/>
                </p:nvSpPr>
                <p:spPr>
                  <a:xfrm rot="8099970">
                    <a:off x="1098449" y="2771657"/>
                    <a:ext cx="368775" cy="368777"/>
                  </a:xfrm>
                  <a:prstGeom prst="teardrop">
                    <a:avLst/>
                  </a:prstGeom>
                  <a:gradFill rotWithShape="1">
                    <a:gsLst>
                      <a:gs pos="0">
                        <a:srgbClr val="F79646">
                          <a:shade val="51000"/>
                          <a:satMod val="130000"/>
                        </a:srgbClr>
                      </a:gs>
                      <a:gs pos="80000">
                        <a:srgbClr val="F79646">
                          <a:shade val="93000"/>
                          <a:satMod val="130000"/>
                        </a:srgbClr>
                      </a:gs>
                      <a:gs pos="100000">
                        <a:srgbClr val="F79646">
                          <a:shade val="94000"/>
                          <a:satMod val="135000"/>
                        </a:srgbClr>
                      </a:gs>
                    </a:gsLst>
                    <a:lin ang="16200000" scaled="0"/>
                  </a:gradFill>
                  <a:ln w="9525" cap="flat" cmpd="sng" algn="ctr">
                    <a:solidFill>
                      <a:srgbClr val="4BACC6">
                        <a:lumMod val="75000"/>
                      </a:srgbClr>
                    </a:solidFill>
                    <a:prstDash val="solid"/>
                  </a:ln>
                  <a:effectLst>
                    <a:outerShdw blurRad="40000" dist="23000" dir="5400000" rotWithShape="0">
                      <a:srgbClr val="000000">
                        <a:alpha val="35000"/>
                      </a:srgbClr>
                    </a:outerShdw>
                  </a:effectLst>
                </p:spPr>
                <p:txBody>
                  <a:bodyPr wrap="square" rtlCol="0" anchor="ctr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s-AR" sz="900" b="0" i="0" u="none" strike="noStrike" kern="0" cap="none" spc="0" normalizeH="0" baseline="0">
                      <a:ln>
                        <a:noFill/>
                      </a:ln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effectLst/>
                      <a:uLnTx/>
                      <a:uFillTx/>
                      <a:latin typeface="Gotham Rounded Light" pitchFamily="50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14" name="45 CuadroTexto">
                    <a:extLst>
                      <a:ext uri="{FF2B5EF4-FFF2-40B4-BE49-F238E27FC236}">
                        <a16:creationId xmlns:a16="http://schemas.microsoft.com/office/drawing/2014/main" id="{ADAAF603-708F-4001-991F-2D3A1CCCEE3D}"/>
                      </a:ext>
                    </a:extLst>
                  </p:cNvPr>
                  <p:cNvSpPr txBox="1"/>
                  <p:nvPr/>
                </p:nvSpPr>
                <p:spPr>
                  <a:xfrm>
                    <a:off x="1031740" y="2787815"/>
                    <a:ext cx="502192" cy="33568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ES_tradnl" sz="900" b="0" i="0" u="none" strike="noStrike" kern="0" cap="none" spc="0" normalizeH="0" baseline="0" dirty="0" smtClean="0">
                        <a:ln>
                          <a:noFill/>
                        </a:ln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Gotham Rounded Light" pitchFamily="50" charset="0"/>
                        <a:ea typeface="+mn-ea"/>
                        <a:cs typeface="+mn-cs"/>
                      </a:rPr>
                      <a:t>44</a:t>
                    </a:r>
                    <a:endParaRPr kumimoji="0" lang="es-AR" sz="900" b="0" i="0" u="none" strike="noStrike" kern="0" cap="none" spc="0" normalizeH="0" baseline="0" dirty="0">
                      <a:ln>
                        <a:noFill/>
                      </a:ln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uLnTx/>
                      <a:uFillTx/>
                      <a:latin typeface="Gotham Rounded Light" pitchFamily="50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15" name="46 Lágrima">
                    <a:extLst>
                      <a:ext uri="{FF2B5EF4-FFF2-40B4-BE49-F238E27FC236}">
                        <a16:creationId xmlns:a16="http://schemas.microsoft.com/office/drawing/2014/main" id="{7C66177C-1058-4C58-9C55-D591745370A9}"/>
                      </a:ext>
                    </a:extLst>
                  </p:cNvPr>
                  <p:cNvSpPr/>
                  <p:nvPr/>
                </p:nvSpPr>
                <p:spPr>
                  <a:xfrm rot="8099970">
                    <a:off x="329895" y="3069154"/>
                    <a:ext cx="368775" cy="368777"/>
                  </a:xfrm>
                  <a:prstGeom prst="teardrop">
                    <a:avLst/>
                  </a:prstGeom>
                  <a:gradFill rotWithShape="1">
                    <a:gsLst>
                      <a:gs pos="0">
                        <a:srgbClr val="F79646">
                          <a:shade val="51000"/>
                          <a:satMod val="130000"/>
                        </a:srgbClr>
                      </a:gs>
                      <a:gs pos="80000">
                        <a:srgbClr val="F79646">
                          <a:shade val="93000"/>
                          <a:satMod val="130000"/>
                        </a:srgbClr>
                      </a:gs>
                      <a:gs pos="100000">
                        <a:srgbClr val="F79646">
                          <a:shade val="94000"/>
                          <a:satMod val="135000"/>
                        </a:srgbClr>
                      </a:gs>
                    </a:gsLst>
                    <a:lin ang="16200000" scaled="0"/>
                  </a:gradFill>
                  <a:ln w="9525" cap="flat" cmpd="sng" algn="ctr">
                    <a:solidFill>
                      <a:srgbClr val="4BACC6">
                        <a:lumMod val="75000"/>
                      </a:srgbClr>
                    </a:solidFill>
                    <a:prstDash val="solid"/>
                  </a:ln>
                  <a:effectLst>
                    <a:outerShdw blurRad="40000" dist="23000" dir="5400000" rotWithShape="0">
                      <a:srgbClr val="000000">
                        <a:alpha val="35000"/>
                      </a:srgbClr>
                    </a:outerShdw>
                  </a:effectLst>
                </p:spPr>
                <p:txBody>
                  <a:bodyPr wrap="square" rtlCol="0" anchor="ctr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s-AR" sz="900" b="0" i="0" u="none" strike="noStrike" kern="0" cap="none" spc="0" normalizeH="0" baseline="0">
                      <a:ln>
                        <a:noFill/>
                      </a:ln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effectLst/>
                      <a:uLnTx/>
                      <a:uFillTx/>
                      <a:latin typeface="Gotham Rounded Light" pitchFamily="50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16" name="47 CuadroTexto">
                    <a:extLst>
                      <a:ext uri="{FF2B5EF4-FFF2-40B4-BE49-F238E27FC236}">
                        <a16:creationId xmlns:a16="http://schemas.microsoft.com/office/drawing/2014/main" id="{77F12114-57D8-4D9B-BD8C-9E0E997055ED}"/>
                      </a:ext>
                    </a:extLst>
                  </p:cNvPr>
                  <p:cNvSpPr txBox="1"/>
                  <p:nvPr/>
                </p:nvSpPr>
                <p:spPr>
                  <a:xfrm>
                    <a:off x="263185" y="3099730"/>
                    <a:ext cx="502192" cy="33568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AR" sz="900" b="0" i="0" u="none" strike="noStrike" kern="0" cap="none" spc="0" normalizeH="0" baseline="0" dirty="0" smtClean="0">
                        <a:ln>
                          <a:noFill/>
                        </a:ln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Gotham Rounded Light" pitchFamily="50" charset="0"/>
                        <a:ea typeface="+mn-ea"/>
                        <a:cs typeface="+mn-cs"/>
                      </a:rPr>
                      <a:t>93</a:t>
                    </a:r>
                    <a:endParaRPr kumimoji="0" lang="es-AR" sz="900" b="0" i="0" u="none" strike="noStrike" kern="0" cap="none" spc="0" normalizeH="0" baseline="0" dirty="0">
                      <a:ln>
                        <a:noFill/>
                      </a:ln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uLnTx/>
                      <a:uFillTx/>
                      <a:latin typeface="Gotham Rounded Light" pitchFamily="50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17" name="48 Lágrima">
                    <a:extLst>
                      <a:ext uri="{FF2B5EF4-FFF2-40B4-BE49-F238E27FC236}">
                        <a16:creationId xmlns:a16="http://schemas.microsoft.com/office/drawing/2014/main" id="{448E0592-0761-4CC3-9944-4DE78952F23A}"/>
                      </a:ext>
                    </a:extLst>
                  </p:cNvPr>
                  <p:cNvSpPr/>
                  <p:nvPr/>
                </p:nvSpPr>
                <p:spPr>
                  <a:xfrm rot="8099970">
                    <a:off x="590660" y="4203809"/>
                    <a:ext cx="368775" cy="368777"/>
                  </a:xfrm>
                  <a:prstGeom prst="teardrop">
                    <a:avLst/>
                  </a:prstGeom>
                  <a:gradFill rotWithShape="1">
                    <a:gsLst>
                      <a:gs pos="0">
                        <a:srgbClr val="F79646">
                          <a:shade val="51000"/>
                          <a:satMod val="130000"/>
                        </a:srgbClr>
                      </a:gs>
                      <a:gs pos="80000">
                        <a:srgbClr val="F79646">
                          <a:shade val="93000"/>
                          <a:satMod val="130000"/>
                        </a:srgbClr>
                      </a:gs>
                      <a:gs pos="100000">
                        <a:srgbClr val="F79646">
                          <a:shade val="94000"/>
                          <a:satMod val="135000"/>
                        </a:srgbClr>
                      </a:gs>
                    </a:gsLst>
                    <a:lin ang="16200000" scaled="0"/>
                  </a:gradFill>
                  <a:ln w="9525" cap="flat" cmpd="sng" algn="ctr">
                    <a:solidFill>
                      <a:srgbClr val="4BACC6">
                        <a:lumMod val="75000"/>
                      </a:srgbClr>
                    </a:solidFill>
                    <a:prstDash val="solid"/>
                  </a:ln>
                  <a:effectLst>
                    <a:outerShdw blurRad="40000" dist="23000" dir="5400000" rotWithShape="0">
                      <a:srgbClr val="000000">
                        <a:alpha val="35000"/>
                      </a:srgbClr>
                    </a:outerShdw>
                  </a:effectLst>
                </p:spPr>
                <p:txBody>
                  <a:bodyPr wrap="square" rtlCol="0" anchor="ctr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s-AR" sz="900" b="0" i="0" u="none" strike="noStrike" kern="0" cap="none" spc="0" normalizeH="0" baseline="0">
                      <a:ln>
                        <a:noFill/>
                      </a:ln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effectLst/>
                      <a:uLnTx/>
                      <a:uFillTx/>
                      <a:latin typeface="Gotham Rounded Light" pitchFamily="50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18" name="49 CuadroTexto">
                    <a:extLst>
                      <a:ext uri="{FF2B5EF4-FFF2-40B4-BE49-F238E27FC236}">
                        <a16:creationId xmlns:a16="http://schemas.microsoft.com/office/drawing/2014/main" id="{AD9489FA-BDF3-4D64-8AEB-E7B9FF8219D2}"/>
                      </a:ext>
                    </a:extLst>
                  </p:cNvPr>
                  <p:cNvSpPr txBox="1"/>
                  <p:nvPr/>
                </p:nvSpPr>
                <p:spPr>
                  <a:xfrm>
                    <a:off x="523218" y="4222455"/>
                    <a:ext cx="502192" cy="33568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ES_tradnl" sz="900" b="0" i="0" u="none" strike="noStrike" kern="0" cap="none" spc="0" normalizeH="0" baseline="0" dirty="0" smtClean="0">
                        <a:ln>
                          <a:noFill/>
                        </a:ln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Gotham Rounded Light" pitchFamily="50" charset="0"/>
                        <a:ea typeface="+mn-ea"/>
                        <a:cs typeface="+mn-cs"/>
                      </a:rPr>
                      <a:t>74</a:t>
                    </a:r>
                    <a:endParaRPr kumimoji="0" lang="es-AR" sz="900" b="0" i="0" u="none" strike="noStrike" kern="0" cap="none" spc="0" normalizeH="0" baseline="0" dirty="0">
                      <a:ln>
                        <a:noFill/>
                      </a:ln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uLnTx/>
                      <a:uFillTx/>
                      <a:latin typeface="Gotham Rounded Light" pitchFamily="50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19" name="50 Lágrima">
                    <a:extLst>
                      <a:ext uri="{FF2B5EF4-FFF2-40B4-BE49-F238E27FC236}">
                        <a16:creationId xmlns:a16="http://schemas.microsoft.com/office/drawing/2014/main" id="{9F07220B-B74C-4A9B-87A8-D78300B71CC5}"/>
                      </a:ext>
                    </a:extLst>
                  </p:cNvPr>
                  <p:cNvSpPr/>
                  <p:nvPr/>
                </p:nvSpPr>
                <p:spPr>
                  <a:xfrm rot="8099970">
                    <a:off x="506040" y="5139913"/>
                    <a:ext cx="368775" cy="368777"/>
                  </a:xfrm>
                  <a:prstGeom prst="teardrop">
                    <a:avLst/>
                  </a:prstGeom>
                  <a:gradFill rotWithShape="1">
                    <a:gsLst>
                      <a:gs pos="0">
                        <a:srgbClr val="F79646">
                          <a:shade val="51000"/>
                          <a:satMod val="130000"/>
                        </a:srgbClr>
                      </a:gs>
                      <a:gs pos="80000">
                        <a:srgbClr val="F79646">
                          <a:shade val="93000"/>
                          <a:satMod val="130000"/>
                        </a:srgbClr>
                      </a:gs>
                      <a:gs pos="100000">
                        <a:srgbClr val="F79646">
                          <a:shade val="94000"/>
                          <a:satMod val="135000"/>
                        </a:srgbClr>
                      </a:gs>
                    </a:gsLst>
                    <a:lin ang="16200000" scaled="0"/>
                  </a:gradFill>
                  <a:ln w="9525" cap="flat" cmpd="sng" algn="ctr">
                    <a:solidFill>
                      <a:srgbClr val="4BACC6">
                        <a:lumMod val="75000"/>
                      </a:srgbClr>
                    </a:solidFill>
                    <a:prstDash val="solid"/>
                  </a:ln>
                  <a:effectLst>
                    <a:outerShdw blurRad="40000" dist="23000" dir="5400000" rotWithShape="0">
                      <a:srgbClr val="000000">
                        <a:alpha val="35000"/>
                      </a:srgbClr>
                    </a:outerShdw>
                  </a:effectLst>
                </p:spPr>
                <p:txBody>
                  <a:bodyPr wrap="square" rtlCol="0" anchor="ctr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s-AR" sz="900" b="0" i="0" u="none" strike="noStrike" kern="0" cap="none" spc="0" normalizeH="0" baseline="0">
                      <a:ln>
                        <a:noFill/>
                      </a:ln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effectLst/>
                      <a:uLnTx/>
                      <a:uFillTx/>
                      <a:latin typeface="Gotham Rounded Light" pitchFamily="50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20" name="51 CuadroTexto">
                    <a:extLst>
                      <a:ext uri="{FF2B5EF4-FFF2-40B4-BE49-F238E27FC236}">
                        <a16:creationId xmlns:a16="http://schemas.microsoft.com/office/drawing/2014/main" id="{FD135FA0-2BEA-4AC9-803A-C3AC76AC968C}"/>
                      </a:ext>
                    </a:extLst>
                  </p:cNvPr>
                  <p:cNvSpPr txBox="1"/>
                  <p:nvPr/>
                </p:nvSpPr>
                <p:spPr>
                  <a:xfrm>
                    <a:off x="425234" y="5149607"/>
                    <a:ext cx="502192" cy="33568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ES_tradnl" sz="900" b="0" i="0" u="none" strike="noStrike" kern="0" cap="none" spc="0" normalizeH="0" baseline="0" dirty="0" smtClean="0">
                        <a:ln>
                          <a:noFill/>
                        </a:ln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Gotham Rounded Light" pitchFamily="50" charset="0"/>
                        <a:ea typeface="+mn-ea"/>
                        <a:cs typeface="+mn-cs"/>
                      </a:rPr>
                      <a:t>46</a:t>
                    </a:r>
                    <a:endParaRPr kumimoji="0" lang="es-AR" sz="900" b="0" i="0" u="none" strike="noStrike" kern="0" cap="none" spc="0" normalizeH="0" baseline="0" dirty="0">
                      <a:ln>
                        <a:noFill/>
                      </a:ln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uLnTx/>
                      <a:uFillTx/>
                      <a:latin typeface="Gotham Rounded Light" pitchFamily="50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21" name="52 Lágrima">
                    <a:extLst>
                      <a:ext uri="{FF2B5EF4-FFF2-40B4-BE49-F238E27FC236}">
                        <a16:creationId xmlns:a16="http://schemas.microsoft.com/office/drawing/2014/main" id="{864F9F42-6C9E-4EBA-9B54-FA2718CC73CF}"/>
                      </a:ext>
                    </a:extLst>
                  </p:cNvPr>
                  <p:cNvSpPr/>
                  <p:nvPr/>
                </p:nvSpPr>
                <p:spPr>
                  <a:xfrm rot="8099970">
                    <a:off x="922304" y="6076017"/>
                    <a:ext cx="368775" cy="368777"/>
                  </a:xfrm>
                  <a:prstGeom prst="teardrop">
                    <a:avLst/>
                  </a:prstGeom>
                  <a:gradFill rotWithShape="1">
                    <a:gsLst>
                      <a:gs pos="0">
                        <a:srgbClr val="F79646">
                          <a:shade val="51000"/>
                          <a:satMod val="130000"/>
                        </a:srgbClr>
                      </a:gs>
                      <a:gs pos="80000">
                        <a:srgbClr val="F79646">
                          <a:shade val="93000"/>
                          <a:satMod val="130000"/>
                        </a:srgbClr>
                      </a:gs>
                      <a:gs pos="100000">
                        <a:srgbClr val="F79646">
                          <a:shade val="94000"/>
                          <a:satMod val="135000"/>
                        </a:srgbClr>
                      </a:gs>
                    </a:gsLst>
                    <a:lin ang="16200000" scaled="0"/>
                  </a:gradFill>
                  <a:ln w="9525" cap="flat" cmpd="sng" algn="ctr">
                    <a:solidFill>
                      <a:srgbClr val="4BACC6">
                        <a:lumMod val="75000"/>
                      </a:srgbClr>
                    </a:solidFill>
                    <a:prstDash val="solid"/>
                  </a:ln>
                  <a:effectLst>
                    <a:outerShdw blurRad="40000" dist="23000" dir="5400000" rotWithShape="0">
                      <a:srgbClr val="000000">
                        <a:alpha val="35000"/>
                      </a:srgbClr>
                    </a:outerShdw>
                  </a:effectLst>
                </p:spPr>
                <p:txBody>
                  <a:bodyPr wrap="square" rtlCol="0" anchor="ctr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s-AR" sz="900" b="0" i="0" u="none" strike="noStrike" kern="0" cap="none" spc="0" normalizeH="0" baseline="0">
                      <a:ln>
                        <a:noFill/>
                      </a:ln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effectLst/>
                      <a:uLnTx/>
                      <a:uFillTx/>
                      <a:latin typeface="Gotham Rounded Light" pitchFamily="50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22" name="53 CuadroTexto">
                    <a:extLst>
                      <a:ext uri="{FF2B5EF4-FFF2-40B4-BE49-F238E27FC236}">
                        <a16:creationId xmlns:a16="http://schemas.microsoft.com/office/drawing/2014/main" id="{D49813B2-6F63-419E-9130-1F91958B9CED}"/>
                      </a:ext>
                    </a:extLst>
                  </p:cNvPr>
                  <p:cNvSpPr txBox="1"/>
                  <p:nvPr/>
                </p:nvSpPr>
                <p:spPr>
                  <a:xfrm>
                    <a:off x="851899" y="6106593"/>
                    <a:ext cx="478777" cy="53710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AR" sz="900" b="0" i="0" u="none" strike="noStrike" kern="0" cap="none" spc="0" normalizeH="0" baseline="0" dirty="0" smtClean="0">
                        <a:ln>
                          <a:noFill/>
                        </a:ln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Gotham Rounded Light" pitchFamily="50" charset="0"/>
                        <a:ea typeface="+mn-ea"/>
                        <a:cs typeface="+mn-cs"/>
                      </a:rPr>
                      <a:t>30	</a:t>
                    </a:r>
                    <a:endParaRPr kumimoji="0" lang="es-AR" sz="900" b="0" i="0" u="none" strike="noStrike" kern="0" cap="none" spc="0" normalizeH="0" baseline="0" dirty="0">
                      <a:ln>
                        <a:noFill/>
                      </a:ln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uLnTx/>
                      <a:uFillTx/>
                      <a:latin typeface="Gotham Rounded Light" pitchFamily="50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23" name="54 Lágrima">
                    <a:extLst>
                      <a:ext uri="{FF2B5EF4-FFF2-40B4-BE49-F238E27FC236}">
                        <a16:creationId xmlns:a16="http://schemas.microsoft.com/office/drawing/2014/main" id="{F2C3D8E8-37E5-44FB-9581-1024C7105B63}"/>
                      </a:ext>
                    </a:extLst>
                  </p:cNvPr>
                  <p:cNvSpPr/>
                  <p:nvPr/>
                </p:nvSpPr>
                <p:spPr>
                  <a:xfrm rot="8099970">
                    <a:off x="798723" y="3483729"/>
                    <a:ext cx="368775" cy="368777"/>
                  </a:xfrm>
                  <a:prstGeom prst="teardrop">
                    <a:avLst/>
                  </a:prstGeom>
                  <a:gradFill rotWithShape="1">
                    <a:gsLst>
                      <a:gs pos="0">
                        <a:srgbClr val="F79646">
                          <a:shade val="51000"/>
                          <a:satMod val="130000"/>
                        </a:srgbClr>
                      </a:gs>
                      <a:gs pos="80000">
                        <a:srgbClr val="F79646">
                          <a:shade val="93000"/>
                          <a:satMod val="130000"/>
                        </a:srgbClr>
                      </a:gs>
                      <a:gs pos="100000">
                        <a:srgbClr val="F79646">
                          <a:shade val="94000"/>
                          <a:satMod val="135000"/>
                        </a:srgbClr>
                      </a:gs>
                    </a:gsLst>
                    <a:lin ang="16200000" scaled="0"/>
                  </a:gradFill>
                  <a:ln w="9525" cap="flat" cmpd="sng" algn="ctr">
                    <a:solidFill>
                      <a:srgbClr val="4BACC6">
                        <a:lumMod val="75000"/>
                      </a:srgbClr>
                    </a:solidFill>
                    <a:prstDash val="solid"/>
                  </a:ln>
                  <a:effectLst>
                    <a:outerShdw blurRad="40000" dist="23000" dir="5400000" rotWithShape="0">
                      <a:srgbClr val="000000">
                        <a:alpha val="35000"/>
                      </a:srgbClr>
                    </a:outerShdw>
                  </a:effectLst>
                </p:spPr>
                <p:txBody>
                  <a:bodyPr wrap="square" rtlCol="0" anchor="ctr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s-AR" sz="900" b="0" i="0" u="none" strike="noStrike" kern="0" cap="none" spc="0" normalizeH="0" baseline="0">
                      <a:ln>
                        <a:noFill/>
                      </a:ln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effectLst/>
                      <a:uLnTx/>
                      <a:uFillTx/>
                      <a:latin typeface="Gotham Rounded Light" pitchFamily="50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24" name="55 CuadroTexto">
                    <a:extLst>
                      <a:ext uri="{FF2B5EF4-FFF2-40B4-BE49-F238E27FC236}">
                        <a16:creationId xmlns:a16="http://schemas.microsoft.com/office/drawing/2014/main" id="{21BD89E2-3D93-49C9-BFAC-78121AB5FB43}"/>
                      </a:ext>
                    </a:extLst>
                  </p:cNvPr>
                  <p:cNvSpPr txBox="1"/>
                  <p:nvPr/>
                </p:nvSpPr>
                <p:spPr>
                  <a:xfrm>
                    <a:off x="655149" y="3486011"/>
                    <a:ext cx="657216" cy="33568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ES_tradnl" sz="900" b="0" i="0" u="none" strike="noStrike" kern="0" cap="none" spc="0" normalizeH="0" baseline="0" dirty="0" smtClean="0">
                        <a:ln>
                          <a:noFill/>
                        </a:ln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Gotham Rounded Light" pitchFamily="50" charset="0"/>
                        <a:ea typeface="+mn-ea"/>
                        <a:cs typeface="+mn-cs"/>
                      </a:rPr>
                      <a:t>116</a:t>
                    </a:r>
                    <a:endParaRPr kumimoji="0" lang="es-AR" sz="900" b="0" i="0" u="none" strike="noStrike" kern="0" cap="none" spc="0" normalizeH="0" baseline="0" dirty="0">
                      <a:ln>
                        <a:noFill/>
                      </a:ln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uLnTx/>
                      <a:uFillTx/>
                      <a:latin typeface="Gotham Rounded Light" pitchFamily="50" charset="0"/>
                      <a:ea typeface="+mn-ea"/>
                      <a:cs typeface="+mn-cs"/>
                    </a:endParaRPr>
                  </a:p>
                </p:txBody>
              </p:sp>
            </p:grpSp>
          </p:grpSp>
          <p:sp>
            <p:nvSpPr>
              <p:cNvPr id="77" name="4 Lágrima">
                <a:extLst>
                  <a:ext uri="{FF2B5EF4-FFF2-40B4-BE49-F238E27FC236}">
                    <a16:creationId xmlns:a16="http://schemas.microsoft.com/office/drawing/2014/main" id="{8743B8D0-B0D4-49E8-A1FD-9BBE785354B3}"/>
                  </a:ext>
                </a:extLst>
              </p:cNvPr>
              <p:cNvSpPr/>
              <p:nvPr/>
            </p:nvSpPr>
            <p:spPr>
              <a:xfrm rot="8099970">
                <a:off x="454958" y="1611442"/>
                <a:ext cx="368775" cy="368777"/>
              </a:xfrm>
              <a:prstGeom prst="teardrop">
                <a:avLst/>
              </a:prstGeom>
              <a:gradFill rotWithShape="1">
                <a:gsLst>
                  <a:gs pos="0">
                    <a:srgbClr val="F79646">
                      <a:shade val="51000"/>
                      <a:satMod val="130000"/>
                    </a:srgbClr>
                  </a:gs>
                  <a:gs pos="80000">
                    <a:srgbClr val="F79646">
                      <a:shade val="93000"/>
                      <a:satMod val="130000"/>
                    </a:srgbClr>
                  </a:gs>
                  <a:gs pos="100000">
                    <a:srgbClr val="F79646">
                      <a:shade val="94000"/>
                      <a:satMod val="135000"/>
                    </a:srgbClr>
                  </a:gs>
                </a:gsLst>
                <a:lin ang="16200000" scaled="0"/>
              </a:gradFill>
              <a:ln w="9525" cap="flat" cmpd="sng" algn="ctr">
                <a:solidFill>
                  <a:srgbClr val="4BACC6">
                    <a:lumMod val="75000"/>
                  </a:srgb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wrap="square" rtlCol="0" anchor="ctr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AR" sz="900" b="0" i="0" u="none" strike="noStrike" kern="0" cap="none" spc="0" normalizeH="0" baseline="0">
                  <a:ln>
                    <a:noFill/>
                  </a:ln>
                  <a:solidFill>
                    <a:sysClr val="windowText" lastClr="000000">
                      <a:lumMod val="75000"/>
                      <a:lumOff val="25000"/>
                    </a:sysClr>
                  </a:solidFill>
                  <a:effectLst/>
                  <a:uLnTx/>
                  <a:uFillTx/>
                  <a:latin typeface="Gotham Rounded Light" pitchFamily="50" charset="0"/>
                  <a:ea typeface="+mn-ea"/>
                  <a:cs typeface="+mn-cs"/>
                </a:endParaRPr>
              </a:p>
            </p:txBody>
          </p:sp>
          <p:sp>
            <p:nvSpPr>
              <p:cNvPr id="78" name="5 CuadroTexto">
                <a:extLst>
                  <a:ext uri="{FF2B5EF4-FFF2-40B4-BE49-F238E27FC236}">
                    <a16:creationId xmlns:a16="http://schemas.microsoft.com/office/drawing/2014/main" id="{BFC1D04E-DF31-4BD7-94BA-B19492EB1160}"/>
                  </a:ext>
                </a:extLst>
              </p:cNvPr>
              <p:cNvSpPr txBox="1"/>
              <p:nvPr/>
            </p:nvSpPr>
            <p:spPr>
              <a:xfrm>
                <a:off x="351492" y="1654017"/>
                <a:ext cx="593820" cy="3356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ES_tradnl" sz="900" b="0" i="0" u="none" strike="noStrike" kern="0" cap="none" spc="0" normalizeH="0" baseline="0" dirty="0" smtClean="0">
                    <a:ln>
                      <a:noFill/>
                    </a:ln>
                    <a:solidFill>
                      <a:sysClr val="windowText" lastClr="000000">
                        <a:lumMod val="75000"/>
                        <a:lumOff val="25000"/>
                      </a:sys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latin typeface="Gotham Rounded Light" pitchFamily="50" charset="0"/>
                    <a:ea typeface="+mn-ea"/>
                    <a:cs typeface="+mn-cs"/>
                  </a:rPr>
                  <a:t>47</a:t>
                </a:r>
                <a:endParaRPr kumimoji="0" lang="es-AR" sz="900" b="0" i="0" u="none" strike="noStrike" kern="0" cap="none" spc="0" normalizeH="0" baseline="0" dirty="0">
                  <a:ln>
                    <a:noFill/>
                  </a:ln>
                  <a:solidFill>
                    <a:sysClr val="windowText" lastClr="000000">
                      <a:lumMod val="75000"/>
                      <a:lumOff val="25000"/>
                    </a:sys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Gotham Rounded Light" pitchFamily="50" charset="0"/>
                  <a:ea typeface="+mn-ea"/>
                  <a:cs typeface="+mn-cs"/>
                </a:endParaRPr>
              </a:p>
            </p:txBody>
          </p:sp>
        </p:grpSp>
        <p:sp>
          <p:nvSpPr>
            <p:cNvPr id="74" name="56 Lágrima">
              <a:extLst>
                <a:ext uri="{FF2B5EF4-FFF2-40B4-BE49-F238E27FC236}">
                  <a16:creationId xmlns:a16="http://schemas.microsoft.com/office/drawing/2014/main" id="{8FACDC52-25D9-4C37-BDE8-14F37BC1F2A3}"/>
                </a:ext>
              </a:extLst>
            </p:cNvPr>
            <p:cNvSpPr/>
            <p:nvPr/>
          </p:nvSpPr>
          <p:spPr>
            <a:xfrm rot="9214702">
              <a:off x="2304065" y="2182211"/>
              <a:ext cx="345967" cy="387731"/>
            </a:xfrm>
            <a:prstGeom prst="teardrop">
              <a:avLst/>
            </a:prstGeom>
            <a:gradFill rotWithShape="1">
              <a:gsLst>
                <a:gs pos="0">
                  <a:srgbClr val="F79646">
                    <a:shade val="51000"/>
                    <a:satMod val="130000"/>
                  </a:srgbClr>
                </a:gs>
                <a:gs pos="80000">
                  <a:srgbClr val="F79646">
                    <a:shade val="93000"/>
                    <a:satMod val="130000"/>
                  </a:srgbClr>
                </a:gs>
                <a:gs pos="100000">
                  <a:srgbClr val="F79646">
                    <a:shade val="94000"/>
                    <a:satMod val="135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1F497D">
                  <a:lumMod val="7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wrap="square" rtlCol="0" anchor="ctr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AR" sz="900" b="0" i="0" u="none" strike="noStrike" kern="0" cap="none" spc="0" normalizeH="0" baseline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Gotham Rounded Light" pitchFamily="50" charset="0"/>
                <a:ea typeface="+mn-ea"/>
                <a:cs typeface="+mn-cs"/>
              </a:endParaRPr>
            </a:p>
          </p:txBody>
        </p:sp>
        <p:sp>
          <p:nvSpPr>
            <p:cNvPr id="75" name="57 CuadroTexto">
              <a:extLst>
                <a:ext uri="{FF2B5EF4-FFF2-40B4-BE49-F238E27FC236}">
                  <a16:creationId xmlns:a16="http://schemas.microsoft.com/office/drawing/2014/main" id="{1AE9C2BA-C729-4F9A-A6AC-E3ACF95367C1}"/>
                </a:ext>
              </a:extLst>
            </p:cNvPr>
            <p:cNvSpPr txBox="1"/>
            <p:nvPr/>
          </p:nvSpPr>
          <p:spPr>
            <a:xfrm>
              <a:off x="2058813" y="2217343"/>
              <a:ext cx="846549" cy="33568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AR" sz="900" b="0" i="0" u="none" strike="noStrike" kern="0" cap="none" spc="0" normalizeH="0" baseline="0" dirty="0" smtClean="0">
                  <a:ln>
                    <a:noFill/>
                  </a:ln>
                  <a:solidFill>
                    <a:sysClr val="windowText" lastClr="000000">
                      <a:lumMod val="75000"/>
                      <a:lumOff val="25000"/>
                    </a:sys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Gotham Rounded Light" pitchFamily="50" charset="0"/>
                  <a:ea typeface="+mn-ea"/>
                  <a:cs typeface="+mn-cs"/>
                </a:rPr>
                <a:t>1.263</a:t>
              </a:r>
              <a:endParaRPr kumimoji="0" lang="es-AR" sz="900" b="0" i="0" u="none" strike="noStrike" kern="0" cap="none" spc="0" normalizeH="0" baseline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otham Rounded Light" pitchFamily="50" charset="0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4566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>
            <a:extLst>
              <a:ext uri="{FF2B5EF4-FFF2-40B4-BE49-F238E27FC236}">
                <a16:creationId xmlns:a16="http://schemas.microsoft.com/office/drawing/2014/main" id="{4AF4CAA3-2C1B-4E02-8120-5DC457F5F553}"/>
              </a:ext>
            </a:extLst>
          </p:cNvPr>
          <p:cNvSpPr txBox="1">
            <a:spLocks/>
          </p:cNvSpPr>
          <p:nvPr/>
        </p:nvSpPr>
        <p:spPr bwMode="auto">
          <a:xfrm>
            <a:off x="0" y="0"/>
            <a:ext cx="9906000" cy="931025"/>
          </a:xfrm>
          <a:prstGeom prst="rect">
            <a:avLst/>
          </a:prstGeom>
          <a:solidFill>
            <a:srgbClr val="00B0F0"/>
          </a:solidFill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l"/>
            <a:r>
              <a:rPr lang="es-E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s-E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Estado del Programa: operaciones y montos</a:t>
            </a:r>
            <a:endParaRPr lang="es-ES" sz="1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 rot="16200000">
            <a:off x="290191" y="4214934"/>
            <a:ext cx="11152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 smtClean="0">
                <a:solidFill>
                  <a:srgbClr val="2F5597"/>
                </a:solidFill>
              </a:rPr>
              <a:t>Operaciones</a:t>
            </a:r>
            <a:endParaRPr lang="es-AR" sz="1400" b="1" dirty="0">
              <a:solidFill>
                <a:srgbClr val="2F5597"/>
              </a:solidFill>
            </a:endParaRPr>
          </a:p>
        </p:txBody>
      </p:sp>
      <p:sp>
        <p:nvSpPr>
          <p:cNvPr id="17" name="CuadroTexto 16"/>
          <p:cNvSpPr txBox="1"/>
          <p:nvPr/>
        </p:nvSpPr>
        <p:spPr>
          <a:xfrm rot="5400000">
            <a:off x="8247041" y="4107211"/>
            <a:ext cx="15151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400" b="1" dirty="0" smtClean="0">
                <a:solidFill>
                  <a:schemeClr val="accent1">
                    <a:lumMod val="75000"/>
                  </a:schemeClr>
                </a:solidFill>
              </a:rPr>
              <a:t>Montos</a:t>
            </a:r>
          </a:p>
          <a:p>
            <a:pPr algn="ctr"/>
            <a:r>
              <a:rPr lang="es-ES" sz="1400" b="1" dirty="0" smtClean="0">
                <a:solidFill>
                  <a:srgbClr val="2F5597"/>
                </a:solidFill>
              </a:rPr>
              <a:t>(en millones de $)</a:t>
            </a:r>
            <a:endParaRPr lang="es-AR" sz="1400" b="1" dirty="0">
              <a:solidFill>
                <a:srgbClr val="2F5597"/>
              </a:solidFill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5791077" y="2042482"/>
            <a:ext cx="2590079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 </a:t>
            </a:r>
            <a:r>
              <a:rPr lang="es-ES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3.462 </a:t>
            </a:r>
            <a:r>
              <a:rPr lang="es-ES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millones</a:t>
            </a:r>
          </a:p>
          <a:p>
            <a:pPr algn="ctr"/>
            <a:r>
              <a:rPr lang="es-ES" sz="16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descuento acumulado para </a:t>
            </a:r>
            <a:r>
              <a:rPr lang="es-ES" sz="1600" b="1" dirty="0" err="1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lxs</a:t>
            </a:r>
            <a:r>
              <a:rPr lang="es-ES" sz="16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600" b="1" dirty="0" err="1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beneficiarixs</a:t>
            </a:r>
            <a:r>
              <a:rPr lang="es-ES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1400" i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(ene 20 – </a:t>
            </a:r>
            <a:r>
              <a:rPr lang="es-ES" sz="1400" i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 </a:t>
            </a:r>
            <a:r>
              <a:rPr lang="es-ES" sz="1400" i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21)</a:t>
            </a:r>
            <a:endParaRPr lang="es-AR" sz="1400" i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1001702" y="1125153"/>
            <a:ext cx="76518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Desde Enero de 2020, el Programa registró </a:t>
            </a:r>
            <a:r>
              <a:rPr lang="es-ES" sz="1600" b="1" dirty="0" smtClean="0">
                <a:solidFill>
                  <a:srgbClr val="2F559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25,2 </a:t>
            </a:r>
            <a:r>
              <a:rPr lang="es-ES" sz="1600" b="1" dirty="0" smtClean="0">
                <a:solidFill>
                  <a:srgbClr val="2F559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millones </a:t>
            </a:r>
            <a:r>
              <a:rPr lang="es-E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de operaciones por un total de </a:t>
            </a:r>
            <a:r>
              <a:rPr lang="es-ES" sz="1600" b="1" dirty="0" smtClean="0">
                <a:solidFill>
                  <a:srgbClr val="2F559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</a:t>
            </a:r>
            <a:r>
              <a:rPr lang="es-ES" sz="1600" b="1" dirty="0" smtClean="0">
                <a:solidFill>
                  <a:srgbClr val="2F559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34.624 </a:t>
            </a:r>
            <a:r>
              <a:rPr lang="es-ES" sz="1600" b="1" dirty="0" smtClean="0">
                <a:solidFill>
                  <a:srgbClr val="2F559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millones</a:t>
            </a:r>
            <a:r>
              <a:rPr lang="es-E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y los beneficiarios recibieron descuentos por un total de </a:t>
            </a:r>
            <a:r>
              <a:rPr lang="es-ES" sz="1600" b="1" dirty="0" smtClean="0">
                <a:solidFill>
                  <a:srgbClr val="2F559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</a:t>
            </a:r>
            <a:r>
              <a:rPr lang="es-ES" sz="1600" b="1" dirty="0" smtClean="0">
                <a:solidFill>
                  <a:srgbClr val="2F559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3.462 </a:t>
            </a:r>
            <a:r>
              <a:rPr lang="es-ES" sz="1600" b="1" dirty="0" smtClean="0">
                <a:solidFill>
                  <a:srgbClr val="2F559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millones</a:t>
            </a:r>
            <a:endParaRPr lang="es-AR" sz="1600" b="1" dirty="0">
              <a:solidFill>
                <a:srgbClr val="2F559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847813" y="2042483"/>
            <a:ext cx="2590079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 </a:t>
            </a:r>
            <a:r>
              <a:rPr lang="es-ES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34.624 </a:t>
            </a:r>
            <a:r>
              <a:rPr lang="es-ES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millones</a:t>
            </a:r>
          </a:p>
          <a:p>
            <a:pPr algn="ctr"/>
            <a:r>
              <a:rPr lang="es-ES" sz="16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s-ES" sz="16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 facturación acumulada por los comercios adheridos</a:t>
            </a:r>
            <a:r>
              <a:rPr lang="es-ES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1400" i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(ene 20 – </a:t>
            </a:r>
            <a:r>
              <a:rPr lang="es-ES" sz="1400" i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 </a:t>
            </a:r>
            <a:r>
              <a:rPr lang="es-ES" sz="1400" i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21)</a:t>
            </a:r>
            <a:endParaRPr lang="es-AR" sz="1400" i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Grá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2202595"/>
              </p:ext>
            </p:extLst>
          </p:nvPr>
        </p:nvGraphicFramePr>
        <p:xfrm>
          <a:off x="1147967" y="3562994"/>
          <a:ext cx="7595043" cy="19369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793609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>
            <a:extLst>
              <a:ext uri="{FF2B5EF4-FFF2-40B4-BE49-F238E27FC236}">
                <a16:creationId xmlns:a16="http://schemas.microsoft.com/office/drawing/2014/main" id="{4AF4CAA3-2C1B-4E02-8120-5DC457F5F553}"/>
              </a:ext>
            </a:extLst>
          </p:cNvPr>
          <p:cNvSpPr txBox="1">
            <a:spLocks/>
          </p:cNvSpPr>
          <p:nvPr/>
        </p:nvSpPr>
        <p:spPr bwMode="auto">
          <a:xfrm>
            <a:off x="0" y="0"/>
            <a:ext cx="9906000" cy="931025"/>
          </a:xfrm>
          <a:prstGeom prst="rect">
            <a:avLst/>
          </a:prstGeom>
          <a:solidFill>
            <a:srgbClr val="00B0F0"/>
          </a:solidFill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l"/>
            <a:r>
              <a:rPr lang="es-E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s-E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Relanzamiento Beneficios ANSES</a:t>
            </a:r>
            <a:endParaRPr lang="es-ES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695132" y="1972735"/>
            <a:ext cx="755109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 algn="just">
              <a:buClr>
                <a:srgbClr val="2F5597"/>
              </a:buClr>
              <a:buFont typeface="Wingdings" panose="05000000000000000000" pitchFamily="2" charset="2"/>
              <a:buChar char="ü"/>
            </a:pPr>
            <a:r>
              <a:rPr lang="es-ES" sz="1600" b="1" dirty="0" smtClean="0">
                <a:solidFill>
                  <a:srgbClr val="2F559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Nuevo objetivo</a:t>
            </a:r>
            <a:r>
              <a:rPr lang="es-E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 Incluir comercios de cercanía y de compras diarias y reactivar el consumo.</a:t>
            </a:r>
          </a:p>
          <a:p>
            <a:pPr marL="742950" lvl="1" indent="-285750" algn="just">
              <a:buClr>
                <a:srgbClr val="2F5597"/>
              </a:buClr>
              <a:buFont typeface="Wingdings" panose="05000000000000000000" pitchFamily="2" charset="2"/>
              <a:buChar char="ü"/>
            </a:pPr>
            <a:endParaRPr lang="es-E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Clr>
                <a:srgbClr val="2F5597"/>
              </a:buClr>
              <a:buFont typeface="Wingdings" panose="05000000000000000000" pitchFamily="2" charset="2"/>
              <a:buChar char="ü"/>
            </a:pPr>
            <a:r>
              <a:rPr lang="es-A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Actualización de </a:t>
            </a:r>
            <a:r>
              <a:rPr lang="es-AR" sz="1600" dirty="0">
                <a:latin typeface="Arial" panose="020B0604020202020204" pitchFamily="34" charset="0"/>
                <a:cs typeface="Arial" panose="020B0604020202020204" pitchFamily="34" charset="0"/>
              </a:rPr>
              <a:t>la web del programa: </a:t>
            </a:r>
            <a:r>
              <a:rPr lang="es-AR" sz="1600" u="sng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</a:t>
            </a:r>
            <a:r>
              <a:rPr lang="es-AR" sz="1600" u="sng" dirty="0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www.anses.gob.ar/beneficios-anses</a:t>
            </a:r>
            <a:endParaRPr lang="es-AR" sz="1600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3900" lvl="1">
              <a:buClr>
                <a:srgbClr val="2F5597"/>
              </a:buClr>
            </a:pPr>
            <a:r>
              <a:rPr lang="es-A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En la web se informan todos los comercios adheridos</a:t>
            </a:r>
          </a:p>
          <a:p>
            <a:pPr marL="742950" lvl="1" indent="-285750" algn="just">
              <a:buClr>
                <a:srgbClr val="2F5597"/>
              </a:buClr>
              <a:buFont typeface="Wingdings" panose="05000000000000000000" pitchFamily="2" charset="2"/>
              <a:buChar char="ü"/>
            </a:pPr>
            <a:endParaRPr lang="es-AR" sz="16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 algn="just">
              <a:buClr>
                <a:srgbClr val="2F5597"/>
              </a:buClr>
              <a:buFont typeface="Wingdings" panose="05000000000000000000" pitchFamily="2" charset="2"/>
              <a:buChar char="ü"/>
            </a:pPr>
            <a:r>
              <a:rPr lang="es-AR" sz="1600" b="1" dirty="0" smtClean="0">
                <a:solidFill>
                  <a:srgbClr val="2F559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Fortalecimiento </a:t>
            </a:r>
            <a:r>
              <a:rPr lang="es-AR" sz="1600" b="1" dirty="0">
                <a:solidFill>
                  <a:srgbClr val="2F559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capacitación </a:t>
            </a:r>
            <a:r>
              <a:rPr lang="es-AR" sz="1600" dirty="0">
                <a:latin typeface="Arial" panose="020B0604020202020204" pitchFamily="34" charset="0"/>
                <a:cs typeface="Arial" panose="020B0604020202020204" pitchFamily="34" charset="0"/>
              </a:rPr>
              <a:t>a la red de ANSES, con foco en jefes de UDAI para desarrollo territorial y capitalización del </a:t>
            </a:r>
            <a:r>
              <a:rPr lang="es-A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programa</a:t>
            </a:r>
          </a:p>
          <a:p>
            <a:pPr lvl="1" algn="just">
              <a:buClr>
                <a:srgbClr val="2F5597"/>
              </a:buClr>
            </a:pPr>
            <a:endParaRPr lang="es-A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777685" y="1344713"/>
            <a:ext cx="61130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Lineamientos</a:t>
            </a:r>
            <a:endParaRPr lang="es-AR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Conector recto 6"/>
          <p:cNvCxnSpPr/>
          <p:nvPr/>
        </p:nvCxnSpPr>
        <p:spPr>
          <a:xfrm flipH="1">
            <a:off x="902376" y="1714045"/>
            <a:ext cx="914400" cy="0"/>
          </a:xfrm>
          <a:prstGeom prst="line">
            <a:avLst/>
          </a:prstGeom>
          <a:ln w="12700">
            <a:solidFill>
              <a:srgbClr val="2F559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4437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>
            <a:extLst>
              <a:ext uri="{FF2B5EF4-FFF2-40B4-BE49-F238E27FC236}">
                <a16:creationId xmlns:a16="http://schemas.microsoft.com/office/drawing/2014/main" id="{4AF4CAA3-2C1B-4E02-8120-5DC457F5F553}"/>
              </a:ext>
            </a:extLst>
          </p:cNvPr>
          <p:cNvSpPr txBox="1">
            <a:spLocks/>
          </p:cNvSpPr>
          <p:nvPr/>
        </p:nvSpPr>
        <p:spPr bwMode="auto">
          <a:xfrm>
            <a:off x="0" y="0"/>
            <a:ext cx="9906000" cy="931025"/>
          </a:xfrm>
          <a:prstGeom prst="rect">
            <a:avLst/>
          </a:prstGeom>
          <a:solidFill>
            <a:srgbClr val="00B0F0"/>
          </a:solidFill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l"/>
            <a:r>
              <a:rPr lang="es-E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s-E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Adhesión de Comercios</a:t>
            </a:r>
            <a:endParaRPr lang="es-ES" sz="1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1032163" y="1970116"/>
            <a:ext cx="784167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arenR"/>
            </a:pPr>
            <a:r>
              <a:rPr lang="es-E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Ingresar a la web del programa: </a:t>
            </a:r>
            <a:r>
              <a:rPr lang="es-ES" sz="1600" dirty="0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www.anses.gob.ar/beneficios</a:t>
            </a:r>
            <a:r>
              <a:rPr lang="es-E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indent="-342900">
              <a:buFont typeface="+mj-lt"/>
              <a:buAutoNum type="arabicParenR"/>
            </a:pPr>
            <a:endParaRPr lang="es-E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arenR"/>
            </a:pPr>
            <a:r>
              <a:rPr lang="es-E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Dirigirse a la sección “Adherí tu comercio”</a:t>
            </a:r>
          </a:p>
          <a:p>
            <a:pPr marL="342900" indent="-342900">
              <a:buFont typeface="+mj-lt"/>
              <a:buAutoNum type="arabicParenR"/>
            </a:pPr>
            <a:endParaRPr lang="es-E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arenR"/>
            </a:pPr>
            <a:r>
              <a:rPr lang="es-E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Seleccionar la empresa que procesa tus transacciones. El link lleva directamente a la web de PRIMSA (Visa), CABAL o FIRST DATA (MasterCard)</a:t>
            </a:r>
          </a:p>
          <a:p>
            <a:pPr marL="342900" indent="-342900">
              <a:buFont typeface="+mj-lt"/>
              <a:buAutoNum type="arabicParenR"/>
            </a:pPr>
            <a:endParaRPr lang="es-E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arenR"/>
            </a:pPr>
            <a:r>
              <a:rPr lang="es-E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Ingresar con el usuario y contraseña brindado por la empresa procesadora</a:t>
            </a:r>
          </a:p>
          <a:p>
            <a:pPr marL="342900" indent="-342900">
              <a:buFont typeface="+mj-lt"/>
              <a:buAutoNum type="arabicParenR"/>
            </a:pPr>
            <a:endParaRPr lang="es-E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arenR"/>
            </a:pPr>
            <a:r>
              <a:rPr lang="es-E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Aceptar las bases y condiciones y adherirse al programa</a:t>
            </a:r>
            <a:endParaRPr lang="es-A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7284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ción_PowerPoint_impresión.pptx" id="{3A79F3FE-D3DC-408B-B564-D1E2FAA445EF}" vid="{81131472-DA9F-4BA6-B926-ABA5C5687748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presentación_PowerPoint_impresión</Template>
  <TotalTime>6988</TotalTime>
  <Words>536</Words>
  <Application>Microsoft Office PowerPoint</Application>
  <PresentationFormat>A4 (210 x 297 mm)</PresentationFormat>
  <Paragraphs>89</Paragraphs>
  <Slides>7</Slides>
  <Notes>7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Gotham Rounded Light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ANSES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Garbovesky Juliana</dc:creator>
  <cp:lastModifiedBy>Romussi Carlos Martin</cp:lastModifiedBy>
  <cp:revision>78</cp:revision>
  <cp:lastPrinted>2021-03-12T19:36:03Z</cp:lastPrinted>
  <dcterms:created xsi:type="dcterms:W3CDTF">2020-09-03T17:20:46Z</dcterms:created>
  <dcterms:modified xsi:type="dcterms:W3CDTF">2021-04-12T12:55:58Z</dcterms:modified>
</cp:coreProperties>
</file>